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696" r:id="rId5"/>
  </p:sldMasterIdLst>
  <p:notesMasterIdLst>
    <p:notesMasterId r:id="rId43"/>
  </p:notesMasterIdLst>
  <p:handoutMasterIdLst>
    <p:handoutMasterId r:id="rId44"/>
  </p:handoutMasterIdLst>
  <p:sldIdLst>
    <p:sldId id="327" r:id="rId6"/>
    <p:sldId id="330" r:id="rId7"/>
    <p:sldId id="331" r:id="rId8"/>
    <p:sldId id="332" r:id="rId9"/>
    <p:sldId id="298" r:id="rId10"/>
    <p:sldId id="262" r:id="rId11"/>
    <p:sldId id="263" r:id="rId12"/>
    <p:sldId id="302" r:id="rId13"/>
    <p:sldId id="264" r:id="rId14"/>
    <p:sldId id="266" r:id="rId15"/>
    <p:sldId id="265" r:id="rId16"/>
    <p:sldId id="276" r:id="rId17"/>
    <p:sldId id="303" r:id="rId18"/>
    <p:sldId id="293" r:id="rId19"/>
    <p:sldId id="284" r:id="rId20"/>
    <p:sldId id="269" r:id="rId21"/>
    <p:sldId id="304" r:id="rId22"/>
    <p:sldId id="305" r:id="rId23"/>
    <p:sldId id="307" r:id="rId24"/>
    <p:sldId id="306" r:id="rId25"/>
    <p:sldId id="308" r:id="rId26"/>
    <p:sldId id="312" r:id="rId27"/>
    <p:sldId id="313" r:id="rId28"/>
    <p:sldId id="315" r:id="rId29"/>
    <p:sldId id="316" r:id="rId30"/>
    <p:sldId id="317" r:id="rId31"/>
    <p:sldId id="294" r:id="rId32"/>
    <p:sldId id="296" r:id="rId33"/>
    <p:sldId id="318" r:id="rId34"/>
    <p:sldId id="321" r:id="rId35"/>
    <p:sldId id="322" r:id="rId36"/>
    <p:sldId id="323" r:id="rId37"/>
    <p:sldId id="324" r:id="rId38"/>
    <p:sldId id="288" r:id="rId39"/>
    <p:sldId id="320" r:id="rId40"/>
    <p:sldId id="274" r:id="rId41"/>
    <p:sldId id="329" r:id="rId4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84" d="100"/>
          <a:sy n="84" d="100"/>
        </p:scale>
        <p:origin x="1320"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3.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g>
</file>

<file path=ppt/media/image34.jpg>
</file>

<file path=ppt/media/image35.jpg>
</file>

<file path=ppt/media/image36.jpg>
</file>

<file path=ppt/media/image37.jpg>
</file>

<file path=ppt/media/image38.jpg>
</file>

<file path=ppt/media/image39.jpg>
</file>

<file path=ppt/media/image4.png>
</file>

<file path=ppt/media/image40.jpg>
</file>

<file path=ppt/media/image41.jpeg>
</file>

<file path=ppt/media/image42.png>
</file>

<file path=ppt/media/image43.png>
</file>

<file path=ppt/media/image44.png>
</file>

<file path=ppt/media/image45.jpeg>
</file>

<file path=ppt/media/image46.png>
</file>

<file path=ppt/media/image47.png>
</file>

<file path=ppt/media/image48.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9/25/2024</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A190C97C-0095-2443-AC12-FA4CBA4ACD4D}" type="slidenum">
              <a:rPr lang="en-US" smtClean="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246605"/>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772752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4E5C39-FE1E-4048-9E78-68F07A4195FB}"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016177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E5C39-FE1E-4048-9E78-68F07A4195FB}" type="datetimeFigureOut">
              <a:rPr lang="en-US" smtClean="0"/>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0841121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E5C39-FE1E-4048-9E78-68F07A4195FB}" type="datetimeFigureOut">
              <a:rPr lang="en-US" smtClean="0"/>
              <a:t>9/25/2024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742095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9/25/2024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301659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9/25/2024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9576105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721125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418669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751886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8588030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848647738"/>
      </p:ext>
    </p:extLst>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401763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707867435"/>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dirty="0"/>
              <a:t>9/25/2024</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406603459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6.xml"/><Relationship Id="rId6" Type="http://schemas.openxmlformats.org/officeDocument/2006/relationships/hyperlink" Target="https://github.com/Amink8203/SpaceX_DataScience_Project/tree/main/Data_Visualization" TargetMode="Externa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mink8203/SpaceX_DataScience_Project/tree/main/EDA" TargetMode="External"/><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hyperlink" Target="https://github.com/Amink8203/SpaceX_DataScience_Project/blob/main/Data_Visualization/SpaceX_Folium_Visualization.ipynb"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6.xml"/><Relationship Id="rId4" Type="http://schemas.openxmlformats.org/officeDocument/2006/relationships/hyperlink" Target="https://github.com/Amink8203/SpaceX_DataScience_Project/blob/main/Data_Visualization/dash_project.py"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6.xml"/><Relationship Id="rId6" Type="http://schemas.openxmlformats.org/officeDocument/2006/relationships/hyperlink" Target="https://github.com/Amink8203/SpaceX_DataScience_Project/blob/main/ML_Prediction/SpaceX_Machine_Learning_Prediction.ipynb" TargetMode="Externa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2.png"/><Relationship Id="rId1" Type="http://schemas.openxmlformats.org/officeDocument/2006/relationships/slideLayout" Target="../slideLayouts/slideLayout26.xml"/><Relationship Id="rId6" Type="http://schemas.openxmlformats.org/officeDocument/2006/relationships/image" Target="../media/image36.jpg"/><Relationship Id="rId5" Type="http://schemas.openxmlformats.org/officeDocument/2006/relationships/image" Target="../media/image35.jpg"/><Relationship Id="rId4" Type="http://schemas.openxmlformats.org/officeDocument/2006/relationships/image" Target="../media/image34.jpg"/></Relationships>
</file>

<file path=ppt/slides/_rels/slide29.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image" Target="../media/image2.png"/><Relationship Id="rId1" Type="http://schemas.openxmlformats.org/officeDocument/2006/relationships/slideLayout" Target="../slideLayouts/slideLayout26.xml"/><Relationship Id="rId6" Type="http://schemas.openxmlformats.org/officeDocument/2006/relationships/image" Target="../media/image40.jpg"/><Relationship Id="rId5" Type="http://schemas.openxmlformats.org/officeDocument/2006/relationships/image" Target="../media/image39.jpg"/><Relationship Id="rId4" Type="http://schemas.openxmlformats.org/officeDocument/2006/relationships/image" Target="../media/image38.jp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2.png"/><Relationship Id="rId1" Type="http://schemas.openxmlformats.org/officeDocument/2006/relationships/slideLayout" Target="../slideLayouts/slideLayout26.xml"/><Relationship Id="rId4" Type="http://schemas.openxmlformats.org/officeDocument/2006/relationships/image" Target="../media/image47.png"/></Relationships>
</file>

<file path=ppt/slides/_rels/slide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6.xml"/><Relationship Id="rId5" Type="http://schemas.openxmlformats.org/officeDocument/2006/relationships/hyperlink" Target="https://github.com/Amink8203/SpaceX_DataScience_Project/blob/main/Data_Collection/SpaceX_Data_Collection.ipynb" TargetMode="External"/><Relationship Id="rId4" Type="http://schemas.openxmlformats.org/officeDocument/2006/relationships/hyperlink" Target="https://github.com/A-Chillarige/DataScience_Capstone/blob/1e37dab0fb3a8c2df8ad1d0060cfd539c57a300f/1SpaceX_DataCollection_API.ipynb"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6.xml"/><Relationship Id="rId5" Type="http://schemas.openxmlformats.org/officeDocument/2006/relationships/hyperlink" Target="https://github.com/Amink8203/SpaceX_DataScience_Project/blob/main/Data_Collection/SpaceX_Webscraping.ipynb" TargetMode="Externa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6.xml"/><Relationship Id="rId5" Type="http://schemas.openxmlformats.org/officeDocument/2006/relationships/hyperlink" Target="https://github.com/Amink8203/SpaceX_DataScience_Project/tree/main/Data_Wrangling" TargetMode="External"/><Relationship Id="rId4" Type="http://schemas.openxmlformats.org/officeDocument/2006/relationships/hyperlink" Target="https://github.com/A-Chillarige/DataScience_Capstone/blob/1e37dab0fb3a8c2df8ad1d0060cfd539c57a300f/3SpaceX_DataWrangl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Amin </a:t>
            </a:r>
            <a:r>
              <a:rPr lang="en-US" dirty="0" err="1">
                <a:solidFill>
                  <a:schemeClr val="bg2"/>
                </a:solidFill>
                <a:latin typeface="Abadi"/>
                <a:ea typeface="SF Pro" pitchFamily="2" charset="0"/>
                <a:cs typeface="SF Pro" pitchFamily="2" charset="0"/>
              </a:rPr>
              <a:t>Aghakasiri</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September 2024</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normAutofit lnSpcReduction="10000"/>
          </a:bodyPr>
          <a:lstStyle/>
          <a:p>
            <a:fld id="{5075537C-CA84-1446-933C-8E9D027F9201}" type="slidenum">
              <a:rPr lang="en-US" smtClean="0"/>
              <a:t>10</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7" name="object 5">
            <a:extLst>
              <a:ext uri="{FF2B5EF4-FFF2-40B4-BE49-F238E27FC236}">
                <a16:creationId xmlns:a16="http://schemas.microsoft.com/office/drawing/2014/main" id="{FA11D299-98F2-476C-AD33-F335B0752A72}"/>
              </a:ext>
            </a:extLst>
          </p:cNvPr>
          <p:cNvSpPr txBox="1"/>
          <p:nvPr/>
        </p:nvSpPr>
        <p:spPr>
          <a:xfrm>
            <a:off x="529907" y="5056822"/>
            <a:ext cx="2615565" cy="491490"/>
          </a:xfrm>
          <a:prstGeom prst="rect">
            <a:avLst/>
          </a:prstGeom>
        </p:spPr>
        <p:txBody>
          <a:bodyPr vert="horz" wrap="square" lIns="0" tIns="15875" rIns="0" bIns="0" rtlCol="0">
            <a:spAutoFit/>
          </a:bodyPr>
          <a:lstStyle/>
          <a:p>
            <a:pPr marL="12700">
              <a:lnSpc>
                <a:spcPct val="100000"/>
              </a:lnSpc>
              <a:spcBef>
                <a:spcPts val="125"/>
              </a:spcBef>
            </a:pPr>
            <a:r>
              <a:rPr sz="1550" spc="60" dirty="0">
                <a:latin typeface="Century Gothic"/>
                <a:cs typeface="Century Gothic"/>
              </a:rPr>
              <a:t>Bar</a:t>
            </a:r>
            <a:r>
              <a:rPr sz="1550" spc="30" dirty="0">
                <a:latin typeface="Century Gothic"/>
                <a:cs typeface="Century Gothic"/>
              </a:rPr>
              <a:t> </a:t>
            </a:r>
            <a:r>
              <a:rPr sz="1550" spc="-10" dirty="0">
                <a:latin typeface="Century Gothic"/>
                <a:cs typeface="Century Gothic"/>
              </a:rPr>
              <a:t>Plots:</a:t>
            </a:r>
            <a:endParaRPr sz="1550" dirty="0">
              <a:latin typeface="Century Gothic"/>
              <a:cs typeface="Century Gothic"/>
            </a:endParaRPr>
          </a:p>
          <a:p>
            <a:pPr marL="12700">
              <a:lnSpc>
                <a:spcPct val="100000"/>
              </a:lnSpc>
              <a:spcBef>
                <a:spcPts val="95"/>
              </a:spcBef>
              <a:tabLst>
                <a:tab pos="298450" algn="l"/>
              </a:tabLst>
            </a:pPr>
            <a:r>
              <a:rPr sz="1400" spc="-50" dirty="0">
                <a:latin typeface="Calibri"/>
                <a:cs typeface="Calibri"/>
              </a:rPr>
              <a:t>-</a:t>
            </a:r>
            <a:r>
              <a:rPr sz="1400" dirty="0">
                <a:latin typeface="Calibri"/>
                <a:cs typeface="Calibri"/>
              </a:rPr>
              <a:t>	</a:t>
            </a:r>
            <a:r>
              <a:rPr sz="1400" spc="-10" dirty="0">
                <a:latin typeface="Century Gothic"/>
                <a:cs typeface="Century Gothic"/>
              </a:rPr>
              <a:t>Orbit</a:t>
            </a:r>
            <a:r>
              <a:rPr sz="1400" spc="20" dirty="0">
                <a:latin typeface="Century Gothic"/>
                <a:cs typeface="Century Gothic"/>
              </a:rPr>
              <a:t> </a:t>
            </a:r>
            <a:r>
              <a:rPr sz="1400" dirty="0">
                <a:latin typeface="Century Gothic"/>
                <a:cs typeface="Century Gothic"/>
              </a:rPr>
              <a:t>Type</a:t>
            </a:r>
            <a:r>
              <a:rPr sz="1400" spc="95" dirty="0">
                <a:latin typeface="Century Gothic"/>
                <a:cs typeface="Century Gothic"/>
              </a:rPr>
              <a:t> </a:t>
            </a:r>
            <a:r>
              <a:rPr sz="1400" dirty="0">
                <a:latin typeface="Century Gothic"/>
                <a:cs typeface="Century Gothic"/>
              </a:rPr>
              <a:t>vs</a:t>
            </a:r>
            <a:r>
              <a:rPr sz="1400" spc="95" dirty="0">
                <a:latin typeface="Century Gothic"/>
                <a:cs typeface="Century Gothic"/>
              </a:rPr>
              <a:t> </a:t>
            </a:r>
            <a:r>
              <a:rPr sz="1400" dirty="0">
                <a:latin typeface="Century Gothic"/>
                <a:cs typeface="Century Gothic"/>
              </a:rPr>
              <a:t>Success </a:t>
            </a:r>
            <a:r>
              <a:rPr sz="1400" spc="-20" dirty="0">
                <a:latin typeface="Century Gothic"/>
                <a:cs typeface="Century Gothic"/>
              </a:rPr>
              <a:t>Rate</a:t>
            </a:r>
            <a:endParaRPr sz="1400" dirty="0">
              <a:latin typeface="Century Gothic"/>
              <a:cs typeface="Century Gothic"/>
            </a:endParaRPr>
          </a:p>
        </p:txBody>
      </p:sp>
      <p:sp>
        <p:nvSpPr>
          <p:cNvPr id="8" name="object 6">
            <a:extLst>
              <a:ext uri="{FF2B5EF4-FFF2-40B4-BE49-F238E27FC236}">
                <a16:creationId xmlns:a16="http://schemas.microsoft.com/office/drawing/2014/main" id="{D870C93A-DE7E-46FC-AB3D-BB909DD1FCEE}"/>
              </a:ext>
            </a:extLst>
          </p:cNvPr>
          <p:cNvSpPr txBox="1"/>
          <p:nvPr/>
        </p:nvSpPr>
        <p:spPr>
          <a:xfrm>
            <a:off x="8492743" y="5056822"/>
            <a:ext cx="1002665" cy="254557"/>
          </a:xfrm>
          <a:prstGeom prst="rect">
            <a:avLst/>
          </a:prstGeom>
        </p:spPr>
        <p:txBody>
          <a:bodyPr vert="horz" wrap="square" lIns="0" tIns="15875" rIns="0" bIns="0" rtlCol="0">
            <a:spAutoFit/>
          </a:bodyPr>
          <a:lstStyle/>
          <a:p>
            <a:pPr marL="12700">
              <a:lnSpc>
                <a:spcPct val="100000"/>
              </a:lnSpc>
              <a:spcBef>
                <a:spcPts val="125"/>
              </a:spcBef>
            </a:pPr>
            <a:r>
              <a:rPr sz="1550" dirty="0">
                <a:latin typeface="Century Gothic"/>
                <a:cs typeface="Century Gothic"/>
              </a:rPr>
              <a:t>Line</a:t>
            </a:r>
            <a:r>
              <a:rPr sz="1550" spc="165" dirty="0">
                <a:latin typeface="Century Gothic"/>
                <a:cs typeface="Century Gothic"/>
              </a:rPr>
              <a:t> </a:t>
            </a:r>
            <a:r>
              <a:rPr sz="1550" spc="-10" dirty="0">
                <a:latin typeface="Century Gothic"/>
                <a:cs typeface="Century Gothic"/>
              </a:rPr>
              <a:t>Plots:</a:t>
            </a:r>
            <a:endParaRPr sz="1550" dirty="0">
              <a:latin typeface="Century Gothic"/>
              <a:cs typeface="Century Gothic"/>
            </a:endParaRPr>
          </a:p>
        </p:txBody>
      </p:sp>
      <p:sp>
        <p:nvSpPr>
          <p:cNvPr id="9" name="object 7">
            <a:extLst>
              <a:ext uri="{FF2B5EF4-FFF2-40B4-BE49-F238E27FC236}">
                <a16:creationId xmlns:a16="http://schemas.microsoft.com/office/drawing/2014/main" id="{B323B915-6AB1-42C0-AD64-C50EFD818A54}"/>
              </a:ext>
            </a:extLst>
          </p:cNvPr>
          <p:cNvSpPr txBox="1"/>
          <p:nvPr/>
        </p:nvSpPr>
        <p:spPr>
          <a:xfrm>
            <a:off x="8492743" y="5304853"/>
            <a:ext cx="2132965" cy="231474"/>
          </a:xfrm>
          <a:prstGeom prst="rect">
            <a:avLst/>
          </a:prstGeom>
        </p:spPr>
        <p:txBody>
          <a:bodyPr vert="horz" wrap="square" lIns="0" tIns="15875" rIns="0" bIns="0" rtlCol="0">
            <a:spAutoFit/>
          </a:bodyPr>
          <a:lstStyle/>
          <a:p>
            <a:pPr marL="12700">
              <a:lnSpc>
                <a:spcPct val="100000"/>
              </a:lnSpc>
              <a:spcBef>
                <a:spcPts val="125"/>
              </a:spcBef>
              <a:tabLst>
                <a:tab pos="297815" algn="l"/>
              </a:tabLst>
            </a:pPr>
            <a:r>
              <a:rPr sz="1400" spc="-50" dirty="0">
                <a:latin typeface="Calibri"/>
                <a:cs typeface="Calibri"/>
              </a:rPr>
              <a:t>-</a:t>
            </a:r>
            <a:r>
              <a:rPr sz="1400" dirty="0">
                <a:latin typeface="Calibri"/>
                <a:cs typeface="Calibri"/>
              </a:rPr>
              <a:t>	</a:t>
            </a:r>
            <a:r>
              <a:rPr sz="1400" spc="-60" dirty="0">
                <a:latin typeface="Century Gothic"/>
                <a:cs typeface="Century Gothic"/>
              </a:rPr>
              <a:t>Date</a:t>
            </a:r>
            <a:r>
              <a:rPr sz="1400" spc="100" dirty="0">
                <a:latin typeface="Century Gothic"/>
                <a:cs typeface="Century Gothic"/>
              </a:rPr>
              <a:t> </a:t>
            </a:r>
            <a:r>
              <a:rPr sz="1400" dirty="0">
                <a:latin typeface="Century Gothic"/>
                <a:cs typeface="Century Gothic"/>
              </a:rPr>
              <a:t>vs</a:t>
            </a:r>
            <a:r>
              <a:rPr sz="1400" spc="5" dirty="0">
                <a:latin typeface="Century Gothic"/>
                <a:cs typeface="Century Gothic"/>
              </a:rPr>
              <a:t> </a:t>
            </a:r>
            <a:r>
              <a:rPr sz="1400" dirty="0">
                <a:latin typeface="Century Gothic"/>
                <a:cs typeface="Century Gothic"/>
              </a:rPr>
              <a:t>Success</a:t>
            </a:r>
            <a:r>
              <a:rPr sz="1400" spc="105" dirty="0">
                <a:latin typeface="Century Gothic"/>
                <a:cs typeface="Century Gothic"/>
              </a:rPr>
              <a:t> </a:t>
            </a:r>
            <a:r>
              <a:rPr sz="1400" spc="-20" dirty="0">
                <a:latin typeface="Century Gothic"/>
                <a:cs typeface="Century Gothic"/>
              </a:rPr>
              <a:t>Rate</a:t>
            </a:r>
            <a:endParaRPr sz="1400" dirty="0">
              <a:latin typeface="Century Gothic"/>
              <a:cs typeface="Century Gothic"/>
            </a:endParaRPr>
          </a:p>
        </p:txBody>
      </p:sp>
      <p:sp>
        <p:nvSpPr>
          <p:cNvPr id="10" name="object 8">
            <a:extLst>
              <a:ext uri="{FF2B5EF4-FFF2-40B4-BE49-F238E27FC236}">
                <a16:creationId xmlns:a16="http://schemas.microsoft.com/office/drawing/2014/main" id="{BF0899FF-78EF-4CE0-8386-99779FAEB724}"/>
              </a:ext>
            </a:extLst>
          </p:cNvPr>
          <p:cNvSpPr txBox="1"/>
          <p:nvPr/>
        </p:nvSpPr>
        <p:spPr>
          <a:xfrm>
            <a:off x="452437" y="2167001"/>
            <a:ext cx="3657600" cy="848822"/>
          </a:xfrm>
          <a:prstGeom prst="rect">
            <a:avLst/>
          </a:prstGeom>
          <a:noFill/>
          <a:ln w="6350">
            <a:noFill/>
          </a:ln>
        </p:spPr>
        <p:txBody>
          <a:bodyPr vert="horz" wrap="square" lIns="0" tIns="27940" rIns="0" bIns="0" rtlCol="0">
            <a:spAutoFit/>
          </a:bodyPr>
          <a:lstStyle/>
          <a:p>
            <a:pPr marL="90170" marR="418465" algn="just">
              <a:lnSpc>
                <a:spcPct val="100899"/>
              </a:lnSpc>
              <a:spcBef>
                <a:spcPts val="220"/>
              </a:spcBef>
            </a:pPr>
            <a:r>
              <a:rPr lang="en-US" sz="1800" dirty="0">
                <a:latin typeface="Century Gothic"/>
                <a:cs typeface="Century Gothic"/>
              </a:rPr>
              <a:t>1. </a:t>
            </a:r>
            <a:r>
              <a:rPr sz="1800" dirty="0">
                <a:latin typeface="Century Gothic"/>
                <a:cs typeface="Century Gothic"/>
              </a:rPr>
              <a:t>Bar</a:t>
            </a:r>
            <a:r>
              <a:rPr sz="1800" spc="35" dirty="0">
                <a:latin typeface="Century Gothic"/>
                <a:cs typeface="Century Gothic"/>
              </a:rPr>
              <a:t> </a:t>
            </a:r>
            <a:r>
              <a:rPr sz="1800" spc="-10" dirty="0">
                <a:latin typeface="Century Gothic"/>
                <a:cs typeface="Century Gothic"/>
              </a:rPr>
              <a:t>plots:</a:t>
            </a:r>
            <a:r>
              <a:rPr sz="1800" spc="-25" dirty="0">
                <a:latin typeface="Century Gothic"/>
                <a:cs typeface="Century Gothic"/>
              </a:rPr>
              <a:t> </a:t>
            </a:r>
            <a:r>
              <a:rPr sz="1800" spc="-75" dirty="0">
                <a:latin typeface="Century Gothic"/>
                <a:cs typeface="Century Gothic"/>
              </a:rPr>
              <a:t>Great</a:t>
            </a:r>
            <a:r>
              <a:rPr sz="1800" spc="5" dirty="0">
                <a:latin typeface="Century Gothic"/>
                <a:cs typeface="Century Gothic"/>
              </a:rPr>
              <a:t> </a:t>
            </a:r>
            <a:r>
              <a:rPr sz="1800" spc="-90" dirty="0">
                <a:latin typeface="Century Gothic"/>
                <a:cs typeface="Century Gothic"/>
              </a:rPr>
              <a:t>at</a:t>
            </a:r>
            <a:r>
              <a:rPr sz="1800" spc="-70" dirty="0">
                <a:latin typeface="Century Gothic"/>
                <a:cs typeface="Century Gothic"/>
              </a:rPr>
              <a:t> </a:t>
            </a:r>
            <a:r>
              <a:rPr sz="1800" spc="-80" dirty="0">
                <a:latin typeface="Century Gothic"/>
                <a:cs typeface="Century Gothic"/>
              </a:rPr>
              <a:t>comparing </a:t>
            </a:r>
            <a:r>
              <a:rPr sz="1800" spc="-85" dirty="0">
                <a:latin typeface="Century Gothic"/>
                <a:cs typeface="Century Gothic"/>
              </a:rPr>
              <a:t>categorical </a:t>
            </a:r>
            <a:r>
              <a:rPr sz="1800" spc="-40" dirty="0">
                <a:latin typeface="Century Gothic"/>
                <a:cs typeface="Century Gothic"/>
              </a:rPr>
              <a:t>values</a:t>
            </a:r>
            <a:r>
              <a:rPr sz="1800" spc="-90" dirty="0">
                <a:latin typeface="Century Gothic"/>
                <a:cs typeface="Century Gothic"/>
              </a:rPr>
              <a:t> </a:t>
            </a:r>
            <a:r>
              <a:rPr sz="1800" dirty="0">
                <a:latin typeface="Century Gothic"/>
                <a:cs typeface="Century Gothic"/>
              </a:rPr>
              <a:t>with</a:t>
            </a:r>
            <a:r>
              <a:rPr sz="1800" spc="-50" dirty="0">
                <a:latin typeface="Century Gothic"/>
                <a:cs typeface="Century Gothic"/>
              </a:rPr>
              <a:t> a </a:t>
            </a:r>
            <a:r>
              <a:rPr sz="1800" spc="-75" dirty="0">
                <a:latin typeface="Century Gothic"/>
                <a:cs typeface="Century Gothic"/>
              </a:rPr>
              <a:t>numerical</a:t>
            </a:r>
            <a:r>
              <a:rPr sz="1800" spc="20" dirty="0">
                <a:latin typeface="Century Gothic"/>
                <a:cs typeface="Century Gothic"/>
              </a:rPr>
              <a:t> </a:t>
            </a:r>
            <a:r>
              <a:rPr sz="1800" spc="-10" dirty="0">
                <a:latin typeface="Century Gothic"/>
                <a:cs typeface="Century Gothic"/>
              </a:rPr>
              <a:t>value.</a:t>
            </a:r>
            <a:endParaRPr sz="1800" dirty="0">
              <a:latin typeface="Century Gothic"/>
              <a:cs typeface="Century Gothic"/>
            </a:endParaRPr>
          </a:p>
        </p:txBody>
      </p:sp>
      <p:sp>
        <p:nvSpPr>
          <p:cNvPr id="11" name="object 9">
            <a:extLst>
              <a:ext uri="{FF2B5EF4-FFF2-40B4-BE49-F238E27FC236}">
                <a16:creationId xmlns:a16="http://schemas.microsoft.com/office/drawing/2014/main" id="{C38786BB-C998-474D-A28F-89BE34E6D153}"/>
              </a:ext>
            </a:extLst>
          </p:cNvPr>
          <p:cNvSpPr txBox="1"/>
          <p:nvPr/>
        </p:nvSpPr>
        <p:spPr>
          <a:xfrm>
            <a:off x="4433951" y="2167001"/>
            <a:ext cx="3657600" cy="1139414"/>
          </a:xfrm>
          <a:prstGeom prst="rect">
            <a:avLst/>
          </a:prstGeom>
          <a:noFill/>
          <a:ln w="6350">
            <a:noFill/>
          </a:ln>
        </p:spPr>
        <p:txBody>
          <a:bodyPr vert="horz" wrap="square" lIns="0" tIns="31115" rIns="0" bIns="0" rtlCol="0">
            <a:spAutoFit/>
          </a:bodyPr>
          <a:lstStyle/>
          <a:p>
            <a:pPr marL="90170" marR="392430" algn="just">
              <a:lnSpc>
                <a:spcPct val="99700"/>
              </a:lnSpc>
              <a:spcBef>
                <a:spcPts val="245"/>
              </a:spcBef>
            </a:pPr>
            <a:r>
              <a:rPr lang="en-US" sz="1800" dirty="0">
                <a:latin typeface="Century Gothic"/>
                <a:cs typeface="Century Gothic"/>
              </a:rPr>
              <a:t>2. </a:t>
            </a:r>
            <a:r>
              <a:rPr sz="1800" dirty="0">
                <a:latin typeface="Century Gothic"/>
                <a:cs typeface="Century Gothic"/>
              </a:rPr>
              <a:t>Scatter</a:t>
            </a:r>
            <a:r>
              <a:rPr sz="1800" spc="30" dirty="0">
                <a:latin typeface="Century Gothic"/>
                <a:cs typeface="Century Gothic"/>
              </a:rPr>
              <a:t> </a:t>
            </a:r>
            <a:r>
              <a:rPr sz="1800" spc="-10" dirty="0">
                <a:latin typeface="Century Gothic"/>
                <a:cs typeface="Century Gothic"/>
              </a:rPr>
              <a:t>plots:</a:t>
            </a:r>
            <a:r>
              <a:rPr sz="1800" spc="-60" dirty="0">
                <a:latin typeface="Century Gothic"/>
                <a:cs typeface="Century Gothic"/>
              </a:rPr>
              <a:t> </a:t>
            </a:r>
            <a:r>
              <a:rPr sz="1800" dirty="0">
                <a:latin typeface="Century Gothic"/>
                <a:cs typeface="Century Gothic"/>
              </a:rPr>
              <a:t>Excel</a:t>
            </a:r>
            <a:r>
              <a:rPr sz="1800" spc="5" dirty="0">
                <a:latin typeface="Century Gothic"/>
                <a:cs typeface="Century Gothic"/>
              </a:rPr>
              <a:t> </a:t>
            </a:r>
            <a:r>
              <a:rPr sz="1800" spc="-25" dirty="0">
                <a:latin typeface="Century Gothic"/>
                <a:cs typeface="Century Gothic"/>
              </a:rPr>
              <a:t>at </a:t>
            </a:r>
            <a:r>
              <a:rPr sz="1800" spc="-105" dirty="0">
                <a:latin typeface="Century Gothic"/>
                <a:cs typeface="Century Gothic"/>
              </a:rPr>
              <a:t>comparing</a:t>
            </a:r>
            <a:r>
              <a:rPr sz="1800" spc="-20" dirty="0">
                <a:latin typeface="Century Gothic"/>
                <a:cs typeface="Century Gothic"/>
              </a:rPr>
              <a:t> </a:t>
            </a:r>
            <a:r>
              <a:rPr sz="1800" spc="-45" dirty="0">
                <a:latin typeface="Century Gothic"/>
                <a:cs typeface="Century Gothic"/>
              </a:rPr>
              <a:t>two</a:t>
            </a:r>
            <a:r>
              <a:rPr sz="1800" spc="-30" dirty="0">
                <a:latin typeface="Century Gothic"/>
                <a:cs typeface="Century Gothic"/>
              </a:rPr>
              <a:t> </a:t>
            </a:r>
            <a:r>
              <a:rPr sz="1800" spc="-10" dirty="0">
                <a:latin typeface="Century Gothic"/>
                <a:cs typeface="Century Gothic"/>
              </a:rPr>
              <a:t>independent </a:t>
            </a:r>
            <a:r>
              <a:rPr sz="1800" spc="-40" dirty="0">
                <a:latin typeface="Century Gothic"/>
                <a:cs typeface="Century Gothic"/>
              </a:rPr>
              <a:t>variables</a:t>
            </a:r>
            <a:r>
              <a:rPr sz="1800" spc="-75" dirty="0">
                <a:latin typeface="Century Gothic"/>
                <a:cs typeface="Century Gothic"/>
              </a:rPr>
              <a:t> </a:t>
            </a:r>
            <a:r>
              <a:rPr sz="1800" spc="-25" dirty="0">
                <a:latin typeface="Century Gothic"/>
                <a:cs typeface="Century Gothic"/>
              </a:rPr>
              <a:t>with</a:t>
            </a:r>
            <a:r>
              <a:rPr sz="1800" spc="-55" dirty="0">
                <a:latin typeface="Century Gothic"/>
                <a:cs typeface="Century Gothic"/>
              </a:rPr>
              <a:t> </a:t>
            </a:r>
            <a:r>
              <a:rPr sz="1800" spc="-155" dirty="0">
                <a:latin typeface="Century Gothic"/>
                <a:cs typeface="Century Gothic"/>
              </a:rPr>
              <a:t>each</a:t>
            </a:r>
            <a:r>
              <a:rPr sz="1800" spc="-30" dirty="0">
                <a:latin typeface="Century Gothic"/>
                <a:cs typeface="Century Gothic"/>
              </a:rPr>
              <a:t> </a:t>
            </a:r>
            <a:r>
              <a:rPr sz="1800" spc="-25" dirty="0">
                <a:latin typeface="Century Gothic"/>
                <a:cs typeface="Century Gothic"/>
              </a:rPr>
              <a:t>other</a:t>
            </a:r>
            <a:r>
              <a:rPr sz="1800" spc="-85" dirty="0">
                <a:latin typeface="Century Gothic"/>
                <a:cs typeface="Century Gothic"/>
              </a:rPr>
              <a:t> </a:t>
            </a:r>
            <a:r>
              <a:rPr sz="1800" spc="-25" dirty="0">
                <a:latin typeface="Century Gothic"/>
                <a:cs typeface="Century Gothic"/>
              </a:rPr>
              <a:t>and </a:t>
            </a:r>
            <a:r>
              <a:rPr sz="1800" spc="-165" dirty="0">
                <a:latin typeface="Century Gothic"/>
                <a:cs typeface="Century Gothic"/>
              </a:rPr>
              <a:t>can</a:t>
            </a:r>
            <a:r>
              <a:rPr sz="1800" spc="-30" dirty="0">
                <a:latin typeface="Century Gothic"/>
                <a:cs typeface="Century Gothic"/>
              </a:rPr>
              <a:t> </a:t>
            </a:r>
            <a:r>
              <a:rPr sz="1800" dirty="0">
                <a:latin typeface="Century Gothic"/>
                <a:cs typeface="Century Gothic"/>
              </a:rPr>
              <a:t>show</a:t>
            </a:r>
            <a:r>
              <a:rPr sz="1800" spc="-85" dirty="0">
                <a:latin typeface="Century Gothic"/>
                <a:cs typeface="Century Gothic"/>
              </a:rPr>
              <a:t> </a:t>
            </a:r>
            <a:r>
              <a:rPr sz="1800" dirty="0">
                <a:latin typeface="Century Gothic"/>
                <a:cs typeface="Century Gothic"/>
              </a:rPr>
              <a:t>possible </a:t>
            </a:r>
            <a:r>
              <a:rPr sz="1800" spc="-35" dirty="0">
                <a:latin typeface="Century Gothic"/>
                <a:cs typeface="Century Gothic"/>
              </a:rPr>
              <a:t>correlation</a:t>
            </a:r>
            <a:endParaRPr sz="1800" dirty="0">
              <a:latin typeface="Century Gothic"/>
              <a:cs typeface="Century Gothic"/>
            </a:endParaRPr>
          </a:p>
        </p:txBody>
      </p:sp>
      <p:sp>
        <p:nvSpPr>
          <p:cNvPr id="12" name="object 10">
            <a:extLst>
              <a:ext uri="{FF2B5EF4-FFF2-40B4-BE49-F238E27FC236}">
                <a16:creationId xmlns:a16="http://schemas.microsoft.com/office/drawing/2014/main" id="{37C7DECC-1589-419C-92DA-899209BDC3A6}"/>
              </a:ext>
            </a:extLst>
          </p:cNvPr>
          <p:cNvSpPr txBox="1"/>
          <p:nvPr/>
        </p:nvSpPr>
        <p:spPr>
          <a:xfrm>
            <a:off x="8415401" y="2167001"/>
            <a:ext cx="2785999" cy="848822"/>
          </a:xfrm>
          <a:prstGeom prst="rect">
            <a:avLst/>
          </a:prstGeom>
          <a:noFill/>
          <a:ln w="6350">
            <a:noFill/>
          </a:ln>
        </p:spPr>
        <p:txBody>
          <a:bodyPr vert="horz" wrap="square" lIns="0" tIns="27940" rIns="0" bIns="0" rtlCol="0">
            <a:spAutoFit/>
          </a:bodyPr>
          <a:lstStyle/>
          <a:p>
            <a:pPr marL="89535" marR="316230" algn="just">
              <a:lnSpc>
                <a:spcPct val="100899"/>
              </a:lnSpc>
              <a:spcBef>
                <a:spcPts val="220"/>
              </a:spcBef>
            </a:pPr>
            <a:r>
              <a:rPr lang="en-US" sz="1800" dirty="0">
                <a:latin typeface="Century Gothic"/>
                <a:cs typeface="Century Gothic"/>
              </a:rPr>
              <a:t>3. </a:t>
            </a:r>
            <a:r>
              <a:rPr sz="1800" dirty="0">
                <a:latin typeface="Century Gothic"/>
                <a:cs typeface="Century Gothic"/>
              </a:rPr>
              <a:t>Line</a:t>
            </a:r>
            <a:r>
              <a:rPr sz="1800" spc="10" dirty="0">
                <a:latin typeface="Century Gothic"/>
                <a:cs typeface="Century Gothic"/>
              </a:rPr>
              <a:t> </a:t>
            </a:r>
            <a:r>
              <a:rPr sz="1800" spc="-10" dirty="0">
                <a:latin typeface="Century Gothic"/>
                <a:cs typeface="Century Gothic"/>
              </a:rPr>
              <a:t>plots:</a:t>
            </a:r>
            <a:r>
              <a:rPr sz="1800" spc="-85" dirty="0">
                <a:latin typeface="Century Gothic"/>
                <a:cs typeface="Century Gothic"/>
              </a:rPr>
              <a:t> </a:t>
            </a:r>
            <a:r>
              <a:rPr sz="1800" spc="-25" dirty="0">
                <a:latin typeface="Century Gothic"/>
                <a:cs typeface="Century Gothic"/>
              </a:rPr>
              <a:t>Help</a:t>
            </a:r>
            <a:r>
              <a:rPr sz="1800" spc="-90" dirty="0">
                <a:latin typeface="Century Gothic"/>
                <a:cs typeface="Century Gothic"/>
              </a:rPr>
              <a:t> </a:t>
            </a:r>
            <a:r>
              <a:rPr sz="1800" dirty="0">
                <a:latin typeface="Century Gothic"/>
                <a:cs typeface="Century Gothic"/>
              </a:rPr>
              <a:t>show</a:t>
            </a:r>
            <a:r>
              <a:rPr sz="1800" spc="-50" dirty="0">
                <a:latin typeface="Century Gothic"/>
                <a:cs typeface="Century Gothic"/>
              </a:rPr>
              <a:t> </a:t>
            </a:r>
            <a:r>
              <a:rPr sz="1800" dirty="0">
                <a:latin typeface="Century Gothic"/>
                <a:cs typeface="Century Gothic"/>
              </a:rPr>
              <a:t>trends</a:t>
            </a:r>
            <a:r>
              <a:rPr sz="1800" spc="-35" dirty="0">
                <a:latin typeface="Century Gothic"/>
                <a:cs typeface="Century Gothic"/>
              </a:rPr>
              <a:t> </a:t>
            </a:r>
            <a:r>
              <a:rPr sz="1800" spc="-25" dirty="0">
                <a:latin typeface="Century Gothic"/>
                <a:cs typeface="Century Gothic"/>
              </a:rPr>
              <a:t>in </a:t>
            </a:r>
            <a:r>
              <a:rPr sz="1800" spc="-160" dirty="0">
                <a:latin typeface="Century Gothic"/>
                <a:cs typeface="Century Gothic"/>
              </a:rPr>
              <a:t>data</a:t>
            </a:r>
            <a:r>
              <a:rPr sz="1800" spc="-15" dirty="0">
                <a:latin typeface="Century Gothic"/>
                <a:cs typeface="Century Gothic"/>
              </a:rPr>
              <a:t> </a:t>
            </a:r>
            <a:r>
              <a:rPr sz="1800" spc="-229" dirty="0">
                <a:latin typeface="Century Gothic"/>
                <a:cs typeface="Century Gothic"/>
              </a:rPr>
              <a:t>a</a:t>
            </a:r>
            <a:r>
              <a:rPr sz="1800" spc="-15" dirty="0">
                <a:latin typeface="Century Gothic"/>
                <a:cs typeface="Century Gothic"/>
              </a:rPr>
              <a:t> </a:t>
            </a:r>
            <a:r>
              <a:rPr sz="1800" spc="-65" dirty="0">
                <a:latin typeface="Century Gothic"/>
                <a:cs typeface="Century Gothic"/>
              </a:rPr>
              <a:t>period</a:t>
            </a:r>
            <a:r>
              <a:rPr sz="1800" spc="-40" dirty="0">
                <a:latin typeface="Century Gothic"/>
                <a:cs typeface="Century Gothic"/>
              </a:rPr>
              <a:t> </a:t>
            </a:r>
            <a:r>
              <a:rPr sz="1800" dirty="0">
                <a:latin typeface="Century Gothic"/>
                <a:cs typeface="Century Gothic"/>
              </a:rPr>
              <a:t>of</a:t>
            </a:r>
            <a:r>
              <a:rPr sz="1800" spc="-20" dirty="0">
                <a:latin typeface="Century Gothic"/>
                <a:cs typeface="Century Gothic"/>
              </a:rPr>
              <a:t> time</a:t>
            </a:r>
            <a:endParaRPr sz="1800" dirty="0">
              <a:latin typeface="Century Gothic"/>
              <a:cs typeface="Century Gothic"/>
            </a:endParaRPr>
          </a:p>
        </p:txBody>
      </p:sp>
      <p:pic>
        <p:nvPicPr>
          <p:cNvPr id="13" name="object 11">
            <a:extLst>
              <a:ext uri="{FF2B5EF4-FFF2-40B4-BE49-F238E27FC236}">
                <a16:creationId xmlns:a16="http://schemas.microsoft.com/office/drawing/2014/main" id="{21A8B93E-59BF-4097-84DA-4ED6B8BF88A9}"/>
              </a:ext>
            </a:extLst>
          </p:cNvPr>
          <p:cNvPicPr/>
          <p:nvPr/>
        </p:nvPicPr>
        <p:blipFill>
          <a:blip r:embed="rId3" cstate="print"/>
          <a:stretch>
            <a:fillRect/>
          </a:stretch>
        </p:blipFill>
        <p:spPr>
          <a:xfrm>
            <a:off x="1552575" y="3352800"/>
            <a:ext cx="1247775" cy="1514475"/>
          </a:xfrm>
          <a:prstGeom prst="rect">
            <a:avLst/>
          </a:prstGeom>
        </p:spPr>
      </p:pic>
      <p:grpSp>
        <p:nvGrpSpPr>
          <p:cNvPr id="14" name="object 12">
            <a:extLst>
              <a:ext uri="{FF2B5EF4-FFF2-40B4-BE49-F238E27FC236}">
                <a16:creationId xmlns:a16="http://schemas.microsoft.com/office/drawing/2014/main" id="{523B279C-255B-4522-A69B-21C2A027ED7D}"/>
              </a:ext>
            </a:extLst>
          </p:cNvPr>
          <p:cNvGrpSpPr/>
          <p:nvPr/>
        </p:nvGrpSpPr>
        <p:grpSpPr>
          <a:xfrm>
            <a:off x="5380111" y="3543299"/>
            <a:ext cx="1295400" cy="1323975"/>
            <a:chOff x="5610288" y="3552761"/>
            <a:chExt cx="1295400" cy="1323975"/>
          </a:xfrm>
        </p:grpSpPr>
        <p:pic>
          <p:nvPicPr>
            <p:cNvPr id="15" name="object 13">
              <a:extLst>
                <a:ext uri="{FF2B5EF4-FFF2-40B4-BE49-F238E27FC236}">
                  <a16:creationId xmlns:a16="http://schemas.microsoft.com/office/drawing/2014/main" id="{983D8E0E-8504-443C-BF3B-9FB1F1E5B1F7}"/>
                </a:ext>
              </a:extLst>
            </p:cNvPr>
            <p:cNvPicPr/>
            <p:nvPr/>
          </p:nvPicPr>
          <p:blipFill>
            <a:blip r:embed="rId4" cstate="print"/>
            <a:stretch>
              <a:fillRect/>
            </a:stretch>
          </p:blipFill>
          <p:spPr>
            <a:xfrm>
              <a:off x="5619750" y="3562349"/>
              <a:ext cx="1276350" cy="1304925"/>
            </a:xfrm>
            <a:prstGeom prst="rect">
              <a:avLst/>
            </a:prstGeom>
          </p:spPr>
        </p:pic>
        <p:sp>
          <p:nvSpPr>
            <p:cNvPr id="16" name="object 14">
              <a:extLst>
                <a:ext uri="{FF2B5EF4-FFF2-40B4-BE49-F238E27FC236}">
                  <a16:creationId xmlns:a16="http://schemas.microsoft.com/office/drawing/2014/main" id="{095C83C2-4EB2-4BD7-AFE9-65081245BBAD}"/>
                </a:ext>
              </a:extLst>
            </p:cNvPr>
            <p:cNvSpPr/>
            <p:nvPr/>
          </p:nvSpPr>
          <p:spPr>
            <a:xfrm>
              <a:off x="5615051" y="3557523"/>
              <a:ext cx="1285875" cy="1314450"/>
            </a:xfrm>
            <a:custGeom>
              <a:avLst/>
              <a:gdLst/>
              <a:ahLst/>
              <a:cxnLst/>
              <a:rect l="l" t="t" r="r" b="b"/>
              <a:pathLst>
                <a:path w="1285875" h="1314450">
                  <a:moveTo>
                    <a:pt x="0" y="1314450"/>
                  </a:moveTo>
                  <a:lnTo>
                    <a:pt x="1285875" y="1314450"/>
                  </a:lnTo>
                  <a:lnTo>
                    <a:pt x="1285875" y="0"/>
                  </a:lnTo>
                  <a:lnTo>
                    <a:pt x="0" y="0"/>
                  </a:lnTo>
                  <a:lnTo>
                    <a:pt x="0" y="1314450"/>
                  </a:lnTo>
                  <a:close/>
                </a:path>
              </a:pathLst>
            </a:custGeom>
            <a:ln w="9525">
              <a:solidFill>
                <a:srgbClr val="7E7E7E"/>
              </a:solidFill>
            </a:ln>
          </p:spPr>
          <p:txBody>
            <a:bodyPr wrap="square" lIns="0" tIns="0" rIns="0" bIns="0" rtlCol="0"/>
            <a:lstStyle/>
            <a:p>
              <a:endParaRPr/>
            </a:p>
          </p:txBody>
        </p:sp>
      </p:grpSp>
      <p:grpSp>
        <p:nvGrpSpPr>
          <p:cNvPr id="17" name="object 15">
            <a:extLst>
              <a:ext uri="{FF2B5EF4-FFF2-40B4-BE49-F238E27FC236}">
                <a16:creationId xmlns:a16="http://schemas.microsoft.com/office/drawing/2014/main" id="{68886973-FA32-459C-BA9E-AA99F87E63E2}"/>
              </a:ext>
            </a:extLst>
          </p:cNvPr>
          <p:cNvGrpSpPr/>
          <p:nvPr/>
        </p:nvGrpSpPr>
        <p:grpSpPr>
          <a:xfrm>
            <a:off x="8963034" y="3543425"/>
            <a:ext cx="1304925" cy="1323975"/>
            <a:chOff x="9991788" y="3552761"/>
            <a:chExt cx="1304925" cy="1323975"/>
          </a:xfrm>
        </p:grpSpPr>
        <p:pic>
          <p:nvPicPr>
            <p:cNvPr id="18" name="object 16">
              <a:extLst>
                <a:ext uri="{FF2B5EF4-FFF2-40B4-BE49-F238E27FC236}">
                  <a16:creationId xmlns:a16="http://schemas.microsoft.com/office/drawing/2014/main" id="{446D8188-6798-4C23-9A1E-30B3F9626C71}"/>
                </a:ext>
              </a:extLst>
            </p:cNvPr>
            <p:cNvPicPr/>
            <p:nvPr/>
          </p:nvPicPr>
          <p:blipFill>
            <a:blip r:embed="rId5" cstate="print"/>
            <a:stretch>
              <a:fillRect/>
            </a:stretch>
          </p:blipFill>
          <p:spPr>
            <a:xfrm>
              <a:off x="10001250" y="3562349"/>
              <a:ext cx="1285875" cy="1304925"/>
            </a:xfrm>
            <a:prstGeom prst="rect">
              <a:avLst/>
            </a:prstGeom>
          </p:spPr>
        </p:pic>
        <p:sp>
          <p:nvSpPr>
            <p:cNvPr id="19" name="object 17">
              <a:extLst>
                <a:ext uri="{FF2B5EF4-FFF2-40B4-BE49-F238E27FC236}">
                  <a16:creationId xmlns:a16="http://schemas.microsoft.com/office/drawing/2014/main" id="{5BC8DD82-5EB9-4334-A202-3ADF66D96310}"/>
                </a:ext>
              </a:extLst>
            </p:cNvPr>
            <p:cNvSpPr/>
            <p:nvPr/>
          </p:nvSpPr>
          <p:spPr>
            <a:xfrm>
              <a:off x="9996551" y="3557523"/>
              <a:ext cx="1295400" cy="1314450"/>
            </a:xfrm>
            <a:custGeom>
              <a:avLst/>
              <a:gdLst/>
              <a:ahLst/>
              <a:cxnLst/>
              <a:rect l="l" t="t" r="r" b="b"/>
              <a:pathLst>
                <a:path w="1295400" h="1314450">
                  <a:moveTo>
                    <a:pt x="0" y="1314450"/>
                  </a:moveTo>
                  <a:lnTo>
                    <a:pt x="1295400" y="1314450"/>
                  </a:lnTo>
                  <a:lnTo>
                    <a:pt x="1295400" y="0"/>
                  </a:lnTo>
                  <a:lnTo>
                    <a:pt x="0" y="0"/>
                  </a:lnTo>
                  <a:lnTo>
                    <a:pt x="0" y="1314450"/>
                  </a:lnTo>
                  <a:close/>
                </a:path>
              </a:pathLst>
            </a:custGeom>
            <a:ln w="9525">
              <a:solidFill>
                <a:srgbClr val="7E7E7E"/>
              </a:solidFill>
            </a:ln>
          </p:spPr>
          <p:txBody>
            <a:bodyPr wrap="square" lIns="0" tIns="0" rIns="0" bIns="0" rtlCol="0"/>
            <a:lstStyle/>
            <a:p>
              <a:endParaRPr/>
            </a:p>
          </p:txBody>
        </p:sp>
      </p:grpSp>
      <p:sp>
        <p:nvSpPr>
          <p:cNvPr id="20" name="object 5">
            <a:extLst>
              <a:ext uri="{FF2B5EF4-FFF2-40B4-BE49-F238E27FC236}">
                <a16:creationId xmlns:a16="http://schemas.microsoft.com/office/drawing/2014/main" id="{61EF87CB-650A-4B0F-9297-01BE5C576190}"/>
              </a:ext>
            </a:extLst>
          </p:cNvPr>
          <p:cNvSpPr txBox="1"/>
          <p:nvPr/>
        </p:nvSpPr>
        <p:spPr>
          <a:xfrm>
            <a:off x="4625352" y="5054372"/>
            <a:ext cx="2615565" cy="498213"/>
          </a:xfrm>
          <a:prstGeom prst="rect">
            <a:avLst/>
          </a:prstGeom>
        </p:spPr>
        <p:txBody>
          <a:bodyPr vert="horz" wrap="square" lIns="0" tIns="15875" rIns="0" bIns="0" rtlCol="0">
            <a:spAutoFit/>
          </a:bodyPr>
          <a:lstStyle/>
          <a:p>
            <a:pPr marL="12700">
              <a:lnSpc>
                <a:spcPct val="100000"/>
              </a:lnSpc>
              <a:spcBef>
                <a:spcPts val="125"/>
              </a:spcBef>
            </a:pPr>
            <a:r>
              <a:rPr lang="en-US" sz="1550" spc="60" dirty="0">
                <a:latin typeface="Century Gothic"/>
                <a:cs typeface="Century Gothic"/>
              </a:rPr>
              <a:t>Scatter Plots</a:t>
            </a:r>
            <a:r>
              <a:rPr sz="1550" spc="-10" dirty="0">
                <a:latin typeface="Century Gothic"/>
                <a:cs typeface="Century Gothic"/>
              </a:rPr>
              <a:t>:</a:t>
            </a:r>
            <a:endParaRPr sz="1550" dirty="0">
              <a:latin typeface="Century Gothic"/>
              <a:cs typeface="Century Gothic"/>
            </a:endParaRPr>
          </a:p>
          <a:p>
            <a:pPr marL="12700">
              <a:lnSpc>
                <a:spcPct val="100000"/>
              </a:lnSpc>
              <a:spcBef>
                <a:spcPts val="95"/>
              </a:spcBef>
              <a:tabLst>
                <a:tab pos="298450" algn="l"/>
              </a:tabLst>
            </a:pPr>
            <a:r>
              <a:rPr sz="1400" spc="-50" dirty="0">
                <a:latin typeface="+mj-lt"/>
                <a:cs typeface="Calibri"/>
              </a:rPr>
              <a:t>-</a:t>
            </a:r>
            <a:r>
              <a:rPr lang="en-US" sz="1400" spc="-50" dirty="0">
                <a:latin typeface="+mj-lt"/>
                <a:cs typeface="Calibri"/>
              </a:rPr>
              <a:t> 	Payload Mass vs Orbit Type</a:t>
            </a:r>
            <a:endParaRPr sz="1400" dirty="0">
              <a:latin typeface="+mj-lt"/>
              <a:cs typeface="Century Gothic"/>
            </a:endParaRPr>
          </a:p>
        </p:txBody>
      </p:sp>
      <p:sp>
        <p:nvSpPr>
          <p:cNvPr id="2" name="TextBox 1">
            <a:extLst>
              <a:ext uri="{FF2B5EF4-FFF2-40B4-BE49-F238E27FC236}">
                <a16:creationId xmlns:a16="http://schemas.microsoft.com/office/drawing/2014/main" id="{5161E40A-1180-4FE5-ACE4-D8FF653F61D7}"/>
              </a:ext>
            </a:extLst>
          </p:cNvPr>
          <p:cNvSpPr txBox="1"/>
          <p:nvPr/>
        </p:nvSpPr>
        <p:spPr>
          <a:xfrm>
            <a:off x="4253948" y="6284396"/>
            <a:ext cx="3110948" cy="600164"/>
          </a:xfrm>
          <a:prstGeom prst="rect">
            <a:avLst/>
          </a:prstGeom>
          <a:noFill/>
        </p:spPr>
        <p:txBody>
          <a:bodyPr wrap="square" rtlCol="0">
            <a:spAutoFit/>
          </a:bodyPr>
          <a:lstStyle/>
          <a:p>
            <a:r>
              <a:rPr lang="en-US" sz="1500" u="sng" spc="-25" dirty="0">
                <a:solidFill>
                  <a:srgbClr val="43B8F7"/>
                </a:solidFill>
                <a:uFill>
                  <a:solidFill>
                    <a:srgbClr val="43B8F7"/>
                  </a:solidFill>
                </a:uFill>
                <a:latin typeface="Century Gothic"/>
                <a:cs typeface="Century Gothic"/>
                <a:hlinkClick r:id="rId6"/>
              </a:rPr>
              <a:t>GitHub</a:t>
            </a:r>
            <a:r>
              <a:rPr lang="en-US" sz="1500" u="sng" spc="40" dirty="0">
                <a:solidFill>
                  <a:srgbClr val="43B8F7"/>
                </a:solidFill>
                <a:uFill>
                  <a:solidFill>
                    <a:srgbClr val="43B8F7"/>
                  </a:solidFill>
                </a:uFill>
                <a:latin typeface="Century Gothic"/>
                <a:cs typeface="Century Gothic"/>
                <a:hlinkClick r:id="rId6"/>
              </a:rPr>
              <a:t> </a:t>
            </a:r>
            <a:r>
              <a:rPr lang="en-US" sz="1500" u="sng" dirty="0">
                <a:solidFill>
                  <a:srgbClr val="43B8F7"/>
                </a:solidFill>
                <a:uFill>
                  <a:solidFill>
                    <a:srgbClr val="43B8F7"/>
                  </a:solidFill>
                </a:uFill>
                <a:latin typeface="Century Gothic"/>
                <a:cs typeface="Century Gothic"/>
                <a:hlinkClick r:id="rId6"/>
              </a:rPr>
              <a:t>Link:</a:t>
            </a:r>
            <a:r>
              <a:rPr lang="en-US" sz="1500" u="sng" spc="5" dirty="0">
                <a:solidFill>
                  <a:srgbClr val="43B8F7"/>
                </a:solidFill>
                <a:uFill>
                  <a:solidFill>
                    <a:srgbClr val="43B8F7"/>
                  </a:solidFill>
                </a:uFill>
                <a:latin typeface="Century Gothic"/>
                <a:cs typeface="Century Gothic"/>
                <a:hlinkClick r:id="rId6"/>
              </a:rPr>
              <a:t> </a:t>
            </a:r>
            <a:r>
              <a:rPr lang="en-US" sz="1500" u="sng" spc="-100" dirty="0">
                <a:solidFill>
                  <a:srgbClr val="43B8F7"/>
                </a:solidFill>
                <a:uFill>
                  <a:solidFill>
                    <a:srgbClr val="43B8F7"/>
                  </a:solidFill>
                </a:uFill>
                <a:latin typeface="Century Gothic"/>
                <a:cs typeface="Century Gothic"/>
                <a:hlinkClick r:id="rId6"/>
              </a:rPr>
              <a:t>Data</a:t>
            </a:r>
            <a:r>
              <a:rPr lang="en-US" sz="1500" u="sng" spc="-55" dirty="0">
                <a:solidFill>
                  <a:srgbClr val="43B8F7"/>
                </a:solidFill>
                <a:uFill>
                  <a:solidFill>
                    <a:srgbClr val="43B8F7"/>
                  </a:solidFill>
                </a:uFill>
                <a:latin typeface="Century Gothic"/>
                <a:cs typeface="Century Gothic"/>
                <a:hlinkClick r:id="rId6"/>
              </a:rPr>
              <a:t> </a:t>
            </a:r>
            <a:r>
              <a:rPr lang="en-US" sz="1500" u="sng" spc="-10" dirty="0">
                <a:solidFill>
                  <a:srgbClr val="43B8F7"/>
                </a:solidFill>
                <a:uFill>
                  <a:solidFill>
                    <a:srgbClr val="43B8F7"/>
                  </a:solidFill>
                </a:uFill>
                <a:latin typeface="Century Gothic"/>
                <a:cs typeface="Century Gothic"/>
                <a:hlinkClick r:id="rId6"/>
              </a:rPr>
              <a:t>Visualization</a:t>
            </a:r>
            <a:endParaRPr lang="en-US" sz="1500" dirty="0">
              <a:latin typeface="Century Gothic"/>
              <a:cs typeface="Century Gothic"/>
            </a:endParaRPr>
          </a:p>
          <a:p>
            <a:endParaRPr lang="en-US" dirty="0"/>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normAutofit lnSpcReduction="10000"/>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object 4">
            <a:extLst>
              <a:ext uri="{FF2B5EF4-FFF2-40B4-BE49-F238E27FC236}">
                <a16:creationId xmlns:a16="http://schemas.microsoft.com/office/drawing/2014/main" id="{5ECA6230-7CED-42C4-8BF3-9A2B3BE9C86A}"/>
              </a:ext>
            </a:extLst>
          </p:cNvPr>
          <p:cNvSpPr txBox="1"/>
          <p:nvPr/>
        </p:nvSpPr>
        <p:spPr>
          <a:xfrm>
            <a:off x="770010" y="1605577"/>
            <a:ext cx="2311155" cy="290363"/>
          </a:xfrm>
          <a:prstGeom prst="rect">
            <a:avLst/>
          </a:prstGeom>
        </p:spPr>
        <p:txBody>
          <a:bodyPr vert="horz" wrap="square" lIns="0" tIns="12700" rIns="0" bIns="0" rtlCol="0">
            <a:spAutoFit/>
          </a:bodyPr>
          <a:lstStyle/>
          <a:p>
            <a:pPr marL="12700">
              <a:lnSpc>
                <a:spcPct val="100000"/>
              </a:lnSpc>
              <a:spcBef>
                <a:spcPts val="100"/>
              </a:spcBef>
            </a:pPr>
            <a:r>
              <a:rPr sz="1800" spc="145" dirty="0">
                <a:latin typeface="Abadi" panose="020B0604020104020204" pitchFamily="34" charset="0"/>
                <a:cs typeface="Century Gothic"/>
              </a:rPr>
              <a:t>SQL</a:t>
            </a:r>
            <a:r>
              <a:rPr sz="1800" spc="10" dirty="0">
                <a:latin typeface="Abadi" panose="020B0604020104020204" pitchFamily="34" charset="0"/>
                <a:cs typeface="Century Gothic"/>
              </a:rPr>
              <a:t> </a:t>
            </a:r>
            <a:r>
              <a:rPr sz="1800" spc="-10" dirty="0">
                <a:latin typeface="Abadi" panose="020B0604020104020204" pitchFamily="34" charset="0"/>
                <a:cs typeface="Century Gothic"/>
              </a:rPr>
              <a:t>Queries:</a:t>
            </a:r>
            <a:endParaRPr sz="1800" dirty="0">
              <a:latin typeface="Abadi" panose="020B0604020104020204" pitchFamily="34" charset="0"/>
              <a:cs typeface="Century Gothic"/>
            </a:endParaRPr>
          </a:p>
        </p:txBody>
      </p:sp>
      <p:sp>
        <p:nvSpPr>
          <p:cNvPr id="7" name="object 5">
            <a:extLst>
              <a:ext uri="{FF2B5EF4-FFF2-40B4-BE49-F238E27FC236}">
                <a16:creationId xmlns:a16="http://schemas.microsoft.com/office/drawing/2014/main" id="{CB7D2853-1D95-4E49-9173-528E765BAA8E}"/>
              </a:ext>
            </a:extLst>
          </p:cNvPr>
          <p:cNvSpPr txBox="1"/>
          <p:nvPr/>
        </p:nvSpPr>
        <p:spPr>
          <a:xfrm>
            <a:off x="770010" y="1895940"/>
            <a:ext cx="10133215" cy="4115229"/>
          </a:xfrm>
          <a:prstGeom prst="rect">
            <a:avLst/>
          </a:prstGeom>
        </p:spPr>
        <p:txBody>
          <a:bodyPr vert="horz" wrap="square" lIns="0" tIns="106680" rIns="0" bIns="0" rtlCol="0">
            <a:spAutoFit/>
          </a:bodyPr>
          <a:lstStyle/>
          <a:p>
            <a:pPr marL="297815" indent="-285115">
              <a:lnSpc>
                <a:spcPct val="100000"/>
              </a:lnSpc>
              <a:spcBef>
                <a:spcPts val="840"/>
              </a:spcBef>
              <a:buFont typeface="Wingdings"/>
              <a:buChar char=""/>
              <a:tabLst>
                <a:tab pos="297815" algn="l"/>
                <a:tab pos="298450" algn="l"/>
              </a:tabLst>
            </a:pPr>
            <a:r>
              <a:rPr sz="1200" spc="-45" dirty="0">
                <a:latin typeface="Abadi" panose="020B0604020104020204" pitchFamily="34" charset="0"/>
                <a:cs typeface="Century Gothic"/>
              </a:rPr>
              <a:t>Load</a:t>
            </a:r>
            <a:r>
              <a:rPr sz="1200" spc="-40" dirty="0">
                <a:latin typeface="Abadi" panose="020B0604020104020204" pitchFamily="34" charset="0"/>
                <a:cs typeface="Century Gothic"/>
              </a:rPr>
              <a:t> </a:t>
            </a:r>
            <a:r>
              <a:rPr sz="1200" spc="-110" dirty="0">
                <a:latin typeface="Abadi" panose="020B0604020104020204" pitchFamily="34" charset="0"/>
                <a:cs typeface="Century Gothic"/>
              </a:rPr>
              <a:t>data</a:t>
            </a:r>
            <a:r>
              <a:rPr sz="1200" spc="-35" dirty="0">
                <a:latin typeface="Abadi" panose="020B0604020104020204" pitchFamily="34" charset="0"/>
                <a:cs typeface="Century Gothic"/>
              </a:rPr>
              <a:t> </a:t>
            </a:r>
            <a:r>
              <a:rPr sz="1200" dirty="0">
                <a:latin typeface="Abadi" panose="020B0604020104020204" pitchFamily="34" charset="0"/>
                <a:cs typeface="Century Gothic"/>
              </a:rPr>
              <a:t>set</a:t>
            </a:r>
            <a:r>
              <a:rPr sz="1200" spc="-15" dirty="0">
                <a:latin typeface="Abadi" panose="020B0604020104020204" pitchFamily="34" charset="0"/>
                <a:cs typeface="Century Gothic"/>
              </a:rPr>
              <a:t> </a:t>
            </a:r>
            <a:r>
              <a:rPr sz="1200" spc="-20" dirty="0">
                <a:latin typeface="Abadi" panose="020B0604020104020204" pitchFamily="34" charset="0"/>
                <a:cs typeface="Century Gothic"/>
              </a:rPr>
              <a:t>into</a:t>
            </a:r>
            <a:r>
              <a:rPr sz="1200" spc="-10" dirty="0">
                <a:latin typeface="Abadi" panose="020B0604020104020204" pitchFamily="34" charset="0"/>
                <a:cs typeface="Century Gothic"/>
              </a:rPr>
              <a:t> </a:t>
            </a:r>
            <a:r>
              <a:rPr sz="1200" spc="-75" dirty="0">
                <a:latin typeface="Abadi" panose="020B0604020104020204" pitchFamily="34" charset="0"/>
                <a:cs typeface="Century Gothic"/>
              </a:rPr>
              <a:t>pandas</a:t>
            </a:r>
            <a:r>
              <a:rPr sz="1200" dirty="0">
                <a:latin typeface="Abadi" panose="020B0604020104020204" pitchFamily="34" charset="0"/>
                <a:cs typeface="Century Gothic"/>
              </a:rPr>
              <a:t> </a:t>
            </a:r>
            <a:r>
              <a:rPr sz="1200" spc="-110" dirty="0">
                <a:latin typeface="Abadi" panose="020B0604020104020204" pitchFamily="34" charset="0"/>
                <a:cs typeface="Century Gothic"/>
              </a:rPr>
              <a:t>data</a:t>
            </a:r>
            <a:r>
              <a:rPr sz="1200" spc="-35" dirty="0">
                <a:latin typeface="Abadi" panose="020B0604020104020204" pitchFamily="34" charset="0"/>
                <a:cs typeface="Century Gothic"/>
              </a:rPr>
              <a:t> frame</a:t>
            </a:r>
            <a:r>
              <a:rPr sz="1200" spc="-55" dirty="0">
                <a:latin typeface="Abadi" panose="020B0604020104020204" pitchFamily="34" charset="0"/>
                <a:cs typeface="Century Gothic"/>
              </a:rPr>
              <a:t> </a:t>
            </a:r>
            <a:r>
              <a:rPr sz="1200" spc="-30" dirty="0">
                <a:latin typeface="Abadi" panose="020B0604020104020204" pitchFamily="34" charset="0"/>
                <a:cs typeface="Century Gothic"/>
              </a:rPr>
              <a:t>then</a:t>
            </a:r>
            <a:r>
              <a:rPr sz="1200" spc="15" dirty="0">
                <a:latin typeface="Abadi" panose="020B0604020104020204" pitchFamily="34" charset="0"/>
                <a:cs typeface="Century Gothic"/>
              </a:rPr>
              <a:t> </a:t>
            </a:r>
            <a:r>
              <a:rPr sz="1200" spc="-10" dirty="0">
                <a:latin typeface="Abadi" panose="020B0604020104020204" pitchFamily="34" charset="0"/>
                <a:cs typeface="Century Gothic"/>
              </a:rPr>
              <a:t>used</a:t>
            </a:r>
            <a:r>
              <a:rPr sz="1200" spc="30" dirty="0">
                <a:latin typeface="Abadi" panose="020B0604020104020204" pitchFamily="34" charset="0"/>
                <a:cs typeface="Century Gothic"/>
              </a:rPr>
              <a:t> </a:t>
            </a:r>
            <a:r>
              <a:rPr sz="1200" spc="-50" dirty="0">
                <a:latin typeface="Abadi" panose="020B0604020104020204" pitchFamily="34" charset="0"/>
                <a:cs typeface="Century Gothic"/>
              </a:rPr>
              <a:t>dataframe.to_sql()</a:t>
            </a:r>
            <a:r>
              <a:rPr sz="1200" spc="5" dirty="0">
                <a:latin typeface="Abadi" panose="020B0604020104020204" pitchFamily="34" charset="0"/>
                <a:cs typeface="Century Gothic"/>
              </a:rPr>
              <a:t> </a:t>
            </a:r>
            <a:r>
              <a:rPr sz="1200" dirty="0">
                <a:latin typeface="Abadi" panose="020B0604020104020204" pitchFamily="34" charset="0"/>
                <a:cs typeface="Century Gothic"/>
              </a:rPr>
              <a:t>to</a:t>
            </a:r>
            <a:r>
              <a:rPr sz="1200" spc="-5" dirty="0">
                <a:latin typeface="Abadi" panose="020B0604020104020204" pitchFamily="34" charset="0"/>
                <a:cs typeface="Century Gothic"/>
              </a:rPr>
              <a:t> </a:t>
            </a:r>
            <a:r>
              <a:rPr sz="1200" spc="-65" dirty="0">
                <a:latin typeface="Abadi" panose="020B0604020104020204" pitchFamily="34" charset="0"/>
                <a:cs typeface="Century Gothic"/>
              </a:rPr>
              <a:t>create</a:t>
            </a:r>
            <a:r>
              <a:rPr sz="1200" spc="10" dirty="0">
                <a:latin typeface="Abadi" panose="020B0604020104020204" pitchFamily="34" charset="0"/>
                <a:cs typeface="Century Gothic"/>
              </a:rPr>
              <a:t> </a:t>
            </a:r>
            <a:r>
              <a:rPr sz="1200" spc="75" dirty="0">
                <a:latin typeface="Abadi" panose="020B0604020104020204" pitchFamily="34" charset="0"/>
                <a:cs typeface="Century Gothic"/>
              </a:rPr>
              <a:t>SQL</a:t>
            </a:r>
            <a:endParaRPr sz="1200" dirty="0">
              <a:latin typeface="Abadi" panose="020B0604020104020204" pitchFamily="34" charset="0"/>
              <a:cs typeface="Century Gothic"/>
            </a:endParaRPr>
          </a:p>
          <a:p>
            <a:pPr marL="298450">
              <a:lnSpc>
                <a:spcPct val="100000"/>
              </a:lnSpc>
              <a:spcBef>
                <a:spcPts val="740"/>
              </a:spcBef>
            </a:pPr>
            <a:r>
              <a:rPr sz="1200" spc="-10" dirty="0">
                <a:latin typeface="Abadi" panose="020B0604020104020204" pitchFamily="34" charset="0"/>
                <a:cs typeface="Century Gothic"/>
              </a:rPr>
              <a:t>Table</a:t>
            </a:r>
            <a:endParaRPr sz="1200" dirty="0">
              <a:latin typeface="Abadi" panose="020B0604020104020204" pitchFamily="34" charset="0"/>
              <a:cs typeface="Century Gothic"/>
            </a:endParaRPr>
          </a:p>
          <a:p>
            <a:pPr marL="297815" indent="-285115">
              <a:lnSpc>
                <a:spcPct val="100000"/>
              </a:lnSpc>
              <a:spcBef>
                <a:spcPts val="740"/>
              </a:spcBef>
              <a:buFont typeface="Wingdings"/>
              <a:buChar char=""/>
              <a:tabLst>
                <a:tab pos="297815" algn="l"/>
                <a:tab pos="298450" algn="l"/>
              </a:tabLst>
            </a:pPr>
            <a:r>
              <a:rPr sz="1200" spc="-35" dirty="0">
                <a:latin typeface="Abadi" panose="020B0604020104020204" pitchFamily="34" charset="0"/>
                <a:cs typeface="Century Gothic"/>
              </a:rPr>
              <a:t>Displayed</a:t>
            </a:r>
            <a:r>
              <a:rPr sz="1200" spc="5" dirty="0">
                <a:latin typeface="Abadi" panose="020B0604020104020204" pitchFamily="34" charset="0"/>
                <a:cs typeface="Century Gothic"/>
              </a:rPr>
              <a:t> </a:t>
            </a:r>
            <a:r>
              <a:rPr sz="1200" dirty="0">
                <a:latin typeface="Abadi" panose="020B0604020104020204" pitchFamily="34" charset="0"/>
                <a:cs typeface="Century Gothic"/>
              </a:rPr>
              <a:t>Distinct</a:t>
            </a:r>
            <a:r>
              <a:rPr sz="1200" spc="5" dirty="0">
                <a:latin typeface="Abadi" panose="020B0604020104020204" pitchFamily="34" charset="0"/>
                <a:cs typeface="Century Gothic"/>
              </a:rPr>
              <a:t> </a:t>
            </a:r>
            <a:r>
              <a:rPr sz="1200" spc="-40" dirty="0">
                <a:latin typeface="Abadi" panose="020B0604020104020204" pitchFamily="34" charset="0"/>
                <a:cs typeface="Century Gothic"/>
              </a:rPr>
              <a:t>Launch</a:t>
            </a:r>
            <a:r>
              <a:rPr sz="1200" spc="-30" dirty="0">
                <a:latin typeface="Abadi" panose="020B0604020104020204" pitchFamily="34" charset="0"/>
                <a:cs typeface="Century Gothic"/>
              </a:rPr>
              <a:t> </a:t>
            </a:r>
            <a:r>
              <a:rPr sz="1200" spc="45" dirty="0">
                <a:latin typeface="Abadi" panose="020B0604020104020204" pitchFamily="34" charset="0"/>
                <a:cs typeface="Century Gothic"/>
              </a:rPr>
              <a:t>Sites</a:t>
            </a:r>
            <a:endParaRPr sz="1200" dirty="0">
              <a:latin typeface="Abadi" panose="020B0604020104020204" pitchFamily="34" charset="0"/>
              <a:cs typeface="Century Gothic"/>
            </a:endParaRPr>
          </a:p>
          <a:p>
            <a:pPr marL="297815" indent="-285115">
              <a:lnSpc>
                <a:spcPct val="100000"/>
              </a:lnSpc>
              <a:spcBef>
                <a:spcPts val="735"/>
              </a:spcBef>
              <a:buFont typeface="Wingdings"/>
              <a:buChar char=""/>
              <a:tabLst>
                <a:tab pos="297815" algn="l"/>
                <a:tab pos="298450" algn="l"/>
              </a:tabLst>
            </a:pPr>
            <a:r>
              <a:rPr sz="1200" spc="-35" dirty="0">
                <a:latin typeface="Abadi" panose="020B0604020104020204" pitchFamily="34" charset="0"/>
                <a:cs typeface="Century Gothic"/>
              </a:rPr>
              <a:t>Displayed</a:t>
            </a:r>
            <a:r>
              <a:rPr sz="1200" spc="-20" dirty="0">
                <a:latin typeface="Abadi" panose="020B0604020104020204" pitchFamily="34" charset="0"/>
                <a:cs typeface="Century Gothic"/>
              </a:rPr>
              <a:t> </a:t>
            </a:r>
            <a:r>
              <a:rPr sz="1200" dirty="0">
                <a:latin typeface="Abadi" panose="020B0604020104020204" pitchFamily="34" charset="0"/>
                <a:cs typeface="Century Gothic"/>
              </a:rPr>
              <a:t>5 </a:t>
            </a:r>
            <a:r>
              <a:rPr sz="1200" spc="-40" dirty="0">
                <a:latin typeface="Abadi" panose="020B0604020104020204" pitchFamily="34" charset="0"/>
                <a:cs typeface="Century Gothic"/>
              </a:rPr>
              <a:t>Launch</a:t>
            </a:r>
            <a:r>
              <a:rPr sz="1200" spc="-45" dirty="0">
                <a:latin typeface="Abadi" panose="020B0604020104020204" pitchFamily="34" charset="0"/>
                <a:cs typeface="Century Gothic"/>
              </a:rPr>
              <a:t> </a:t>
            </a:r>
            <a:r>
              <a:rPr sz="1200" spc="55" dirty="0">
                <a:latin typeface="Abadi" panose="020B0604020104020204" pitchFamily="34" charset="0"/>
                <a:cs typeface="Century Gothic"/>
              </a:rPr>
              <a:t>Sites</a:t>
            </a:r>
            <a:r>
              <a:rPr sz="1200" spc="10" dirty="0">
                <a:latin typeface="Abadi" panose="020B0604020104020204" pitchFamily="34" charset="0"/>
                <a:cs typeface="Century Gothic"/>
              </a:rPr>
              <a:t> </a:t>
            </a:r>
            <a:r>
              <a:rPr sz="1200" spc="-20" dirty="0">
                <a:latin typeface="Abadi" panose="020B0604020104020204" pitchFamily="34" charset="0"/>
                <a:cs typeface="Century Gothic"/>
              </a:rPr>
              <a:t>whose</a:t>
            </a:r>
            <a:r>
              <a:rPr sz="1200" spc="15" dirty="0">
                <a:latin typeface="Abadi" panose="020B0604020104020204" pitchFamily="34" charset="0"/>
                <a:cs typeface="Century Gothic"/>
              </a:rPr>
              <a:t> </a:t>
            </a:r>
            <a:r>
              <a:rPr sz="1200" spc="-105" dirty="0">
                <a:latin typeface="Abadi" panose="020B0604020104020204" pitchFamily="34" charset="0"/>
                <a:cs typeface="Century Gothic"/>
              </a:rPr>
              <a:t>name</a:t>
            </a:r>
            <a:r>
              <a:rPr sz="1200" spc="-55" dirty="0">
                <a:latin typeface="Abadi" panose="020B0604020104020204" pitchFamily="34" charset="0"/>
                <a:cs typeface="Century Gothic"/>
              </a:rPr>
              <a:t> </a:t>
            </a:r>
            <a:r>
              <a:rPr sz="1200" spc="-75" dirty="0">
                <a:latin typeface="Abadi" panose="020B0604020104020204" pitchFamily="34" charset="0"/>
                <a:cs typeface="Century Gothic"/>
              </a:rPr>
              <a:t>begin</a:t>
            </a:r>
            <a:r>
              <a:rPr sz="1200" spc="-45" dirty="0">
                <a:latin typeface="Abadi" panose="020B0604020104020204" pitchFamily="34" charset="0"/>
                <a:cs typeface="Century Gothic"/>
              </a:rPr>
              <a:t> </a:t>
            </a:r>
            <a:r>
              <a:rPr sz="1200" dirty="0">
                <a:latin typeface="Abadi" panose="020B0604020104020204" pitchFamily="34" charset="0"/>
                <a:cs typeface="Century Gothic"/>
              </a:rPr>
              <a:t>with</a:t>
            </a:r>
            <a:r>
              <a:rPr sz="1200" spc="20" dirty="0">
                <a:latin typeface="Abadi" panose="020B0604020104020204" pitchFamily="34" charset="0"/>
                <a:cs typeface="Century Gothic"/>
              </a:rPr>
              <a:t> </a:t>
            </a:r>
            <a:r>
              <a:rPr sz="1200" spc="-25" dirty="0">
                <a:latin typeface="Abadi" panose="020B0604020104020204" pitchFamily="34" charset="0"/>
                <a:cs typeface="Century Gothic"/>
              </a:rPr>
              <a:t>CCA</a:t>
            </a:r>
            <a:endParaRPr sz="1200" dirty="0">
              <a:latin typeface="Abadi" panose="020B0604020104020204" pitchFamily="34" charset="0"/>
              <a:cs typeface="Century Gothic"/>
            </a:endParaRPr>
          </a:p>
          <a:p>
            <a:pPr marL="297815" indent="-285115">
              <a:lnSpc>
                <a:spcPct val="100000"/>
              </a:lnSpc>
              <a:spcBef>
                <a:spcPts val="740"/>
              </a:spcBef>
              <a:buFont typeface="Wingdings"/>
              <a:buChar char=""/>
              <a:tabLst>
                <a:tab pos="297815" algn="l"/>
                <a:tab pos="298450" algn="l"/>
              </a:tabLst>
            </a:pPr>
            <a:r>
              <a:rPr sz="1200" spc="-35" dirty="0">
                <a:latin typeface="Abadi" panose="020B0604020104020204" pitchFamily="34" charset="0"/>
                <a:cs typeface="Century Gothic"/>
              </a:rPr>
              <a:t>Displayed</a:t>
            </a:r>
            <a:r>
              <a:rPr sz="1200" spc="30" dirty="0">
                <a:latin typeface="Abadi" panose="020B0604020104020204" pitchFamily="34" charset="0"/>
                <a:cs typeface="Century Gothic"/>
              </a:rPr>
              <a:t> </a:t>
            </a:r>
            <a:r>
              <a:rPr sz="1200" dirty="0">
                <a:latin typeface="Abadi" panose="020B0604020104020204" pitchFamily="34" charset="0"/>
                <a:cs typeface="Century Gothic"/>
              </a:rPr>
              <a:t>Total</a:t>
            </a:r>
            <a:r>
              <a:rPr sz="1200" spc="30" dirty="0">
                <a:latin typeface="Abadi" panose="020B0604020104020204" pitchFamily="34" charset="0"/>
                <a:cs typeface="Century Gothic"/>
              </a:rPr>
              <a:t> </a:t>
            </a:r>
            <a:r>
              <a:rPr sz="1200" spc="-65" dirty="0">
                <a:latin typeface="Abadi" panose="020B0604020104020204" pitchFamily="34" charset="0"/>
                <a:cs typeface="Century Gothic"/>
              </a:rPr>
              <a:t>Payload</a:t>
            </a:r>
            <a:r>
              <a:rPr sz="1200" spc="-40" dirty="0">
                <a:latin typeface="Abadi" panose="020B0604020104020204" pitchFamily="34" charset="0"/>
                <a:cs typeface="Century Gothic"/>
              </a:rPr>
              <a:t> </a:t>
            </a:r>
            <a:r>
              <a:rPr sz="1200" dirty="0">
                <a:latin typeface="Abadi" panose="020B0604020104020204" pitchFamily="34" charset="0"/>
                <a:cs typeface="Century Gothic"/>
              </a:rPr>
              <a:t>Mass</a:t>
            </a:r>
            <a:r>
              <a:rPr sz="1200" spc="50" dirty="0">
                <a:latin typeface="Abadi" panose="020B0604020104020204" pitchFamily="34" charset="0"/>
                <a:cs typeface="Century Gothic"/>
              </a:rPr>
              <a:t> </a:t>
            </a:r>
            <a:r>
              <a:rPr sz="1200" spc="-50" dirty="0">
                <a:latin typeface="Abadi" panose="020B0604020104020204" pitchFamily="34" charset="0"/>
                <a:cs typeface="Century Gothic"/>
              </a:rPr>
              <a:t>carried</a:t>
            </a:r>
            <a:r>
              <a:rPr sz="1200" spc="35" dirty="0">
                <a:latin typeface="Abadi" panose="020B0604020104020204" pitchFamily="34" charset="0"/>
                <a:cs typeface="Century Gothic"/>
              </a:rPr>
              <a:t> </a:t>
            </a:r>
            <a:r>
              <a:rPr sz="1200" spc="-55" dirty="0">
                <a:latin typeface="Abadi" panose="020B0604020104020204" pitchFamily="34" charset="0"/>
                <a:cs typeface="Century Gothic"/>
              </a:rPr>
              <a:t>by</a:t>
            </a:r>
            <a:r>
              <a:rPr sz="1200" spc="-25" dirty="0">
                <a:latin typeface="Abadi" panose="020B0604020104020204" pitchFamily="34" charset="0"/>
                <a:cs typeface="Century Gothic"/>
              </a:rPr>
              <a:t> </a:t>
            </a:r>
            <a:r>
              <a:rPr sz="1200" dirty="0">
                <a:latin typeface="Abadi" panose="020B0604020104020204" pitchFamily="34" charset="0"/>
                <a:cs typeface="Century Gothic"/>
              </a:rPr>
              <a:t>boosters</a:t>
            </a:r>
            <a:r>
              <a:rPr sz="1200" spc="50" dirty="0">
                <a:latin typeface="Abadi" panose="020B0604020104020204" pitchFamily="34" charset="0"/>
                <a:cs typeface="Century Gothic"/>
              </a:rPr>
              <a:t> </a:t>
            </a:r>
            <a:r>
              <a:rPr sz="1200" spc="-75" dirty="0">
                <a:latin typeface="Abadi" panose="020B0604020104020204" pitchFamily="34" charset="0"/>
                <a:cs typeface="Century Gothic"/>
              </a:rPr>
              <a:t>launched</a:t>
            </a:r>
            <a:r>
              <a:rPr sz="1200" spc="35" dirty="0">
                <a:latin typeface="Abadi" panose="020B0604020104020204" pitchFamily="34" charset="0"/>
                <a:cs typeface="Century Gothic"/>
              </a:rPr>
              <a:t> </a:t>
            </a:r>
            <a:r>
              <a:rPr sz="1200" spc="-75" dirty="0">
                <a:latin typeface="Abadi" panose="020B0604020104020204" pitchFamily="34" charset="0"/>
                <a:cs typeface="Century Gothic"/>
              </a:rPr>
              <a:t>by</a:t>
            </a:r>
            <a:r>
              <a:rPr sz="1200" spc="55" dirty="0">
                <a:latin typeface="Abadi" panose="020B0604020104020204" pitchFamily="34" charset="0"/>
                <a:cs typeface="Century Gothic"/>
              </a:rPr>
              <a:t> </a:t>
            </a:r>
            <a:r>
              <a:rPr sz="1200" spc="-10" dirty="0">
                <a:latin typeface="Abadi" panose="020B0604020104020204" pitchFamily="34" charset="0"/>
                <a:cs typeface="Century Gothic"/>
              </a:rPr>
              <a:t>NASA(CRS)</a:t>
            </a:r>
            <a:endParaRPr sz="1200" dirty="0">
              <a:latin typeface="Abadi" panose="020B0604020104020204" pitchFamily="34" charset="0"/>
              <a:cs typeface="Century Gothic"/>
            </a:endParaRPr>
          </a:p>
          <a:p>
            <a:pPr marL="297815" indent="-285115">
              <a:lnSpc>
                <a:spcPct val="100000"/>
              </a:lnSpc>
              <a:spcBef>
                <a:spcPts val="660"/>
              </a:spcBef>
              <a:buFont typeface="Wingdings"/>
              <a:buChar char=""/>
              <a:tabLst>
                <a:tab pos="297815" algn="l"/>
                <a:tab pos="298450" algn="l"/>
              </a:tabLst>
            </a:pPr>
            <a:r>
              <a:rPr sz="1200" spc="-35" dirty="0">
                <a:latin typeface="Abadi" panose="020B0604020104020204" pitchFamily="34" charset="0"/>
                <a:cs typeface="Century Gothic"/>
              </a:rPr>
              <a:t>Displayed</a:t>
            </a:r>
            <a:r>
              <a:rPr sz="1200" spc="-30" dirty="0">
                <a:latin typeface="Abadi" panose="020B0604020104020204" pitchFamily="34" charset="0"/>
                <a:cs typeface="Century Gothic"/>
              </a:rPr>
              <a:t> </a:t>
            </a:r>
            <a:r>
              <a:rPr sz="1200" spc="-70" dirty="0">
                <a:latin typeface="Abadi" panose="020B0604020104020204" pitchFamily="34" charset="0"/>
                <a:cs typeface="Century Gothic"/>
              </a:rPr>
              <a:t>Average</a:t>
            </a:r>
            <a:r>
              <a:rPr sz="1200" spc="-55" dirty="0">
                <a:latin typeface="Abadi" panose="020B0604020104020204" pitchFamily="34" charset="0"/>
                <a:cs typeface="Century Gothic"/>
              </a:rPr>
              <a:t> </a:t>
            </a:r>
            <a:r>
              <a:rPr sz="1200" spc="-65" dirty="0">
                <a:latin typeface="Abadi" panose="020B0604020104020204" pitchFamily="34" charset="0"/>
                <a:cs typeface="Century Gothic"/>
              </a:rPr>
              <a:t>Payload</a:t>
            </a:r>
            <a:r>
              <a:rPr sz="1200" spc="-20" dirty="0">
                <a:latin typeface="Abadi" panose="020B0604020104020204" pitchFamily="34" charset="0"/>
                <a:cs typeface="Century Gothic"/>
              </a:rPr>
              <a:t> </a:t>
            </a:r>
            <a:r>
              <a:rPr sz="1200" dirty="0">
                <a:latin typeface="Abadi" panose="020B0604020104020204" pitchFamily="34" charset="0"/>
                <a:cs typeface="Century Gothic"/>
              </a:rPr>
              <a:t>Mass </a:t>
            </a:r>
            <a:r>
              <a:rPr sz="1200" spc="-30" dirty="0">
                <a:latin typeface="Abadi" panose="020B0604020104020204" pitchFamily="34" charset="0"/>
                <a:cs typeface="Century Gothic"/>
              </a:rPr>
              <a:t>carried</a:t>
            </a:r>
            <a:r>
              <a:rPr sz="1200" spc="-20" dirty="0">
                <a:latin typeface="Abadi" panose="020B0604020104020204" pitchFamily="34" charset="0"/>
                <a:cs typeface="Century Gothic"/>
              </a:rPr>
              <a:t> </a:t>
            </a:r>
            <a:r>
              <a:rPr sz="1200" spc="-75" dirty="0">
                <a:latin typeface="Abadi" panose="020B0604020104020204" pitchFamily="34" charset="0"/>
                <a:cs typeface="Century Gothic"/>
              </a:rPr>
              <a:t>by</a:t>
            </a:r>
            <a:r>
              <a:rPr sz="1200" spc="5" dirty="0">
                <a:latin typeface="Abadi" panose="020B0604020104020204" pitchFamily="34" charset="0"/>
                <a:cs typeface="Century Gothic"/>
              </a:rPr>
              <a:t> </a:t>
            </a:r>
            <a:r>
              <a:rPr sz="1200" spc="-10" dirty="0">
                <a:latin typeface="Abadi" panose="020B0604020104020204" pitchFamily="34" charset="0"/>
                <a:cs typeface="Century Gothic"/>
              </a:rPr>
              <a:t>booster</a:t>
            </a:r>
            <a:r>
              <a:rPr sz="1200" spc="20" dirty="0">
                <a:latin typeface="Abadi" panose="020B0604020104020204" pitchFamily="34" charset="0"/>
                <a:cs typeface="Century Gothic"/>
              </a:rPr>
              <a:t> </a:t>
            </a:r>
            <a:r>
              <a:rPr sz="1200" dirty="0">
                <a:latin typeface="Abadi" panose="020B0604020104020204" pitchFamily="34" charset="0"/>
                <a:cs typeface="Century Gothic"/>
              </a:rPr>
              <a:t>version</a:t>
            </a:r>
            <a:r>
              <a:rPr sz="1200" spc="10" dirty="0">
                <a:latin typeface="Abadi" panose="020B0604020104020204" pitchFamily="34" charset="0"/>
                <a:cs typeface="Century Gothic"/>
              </a:rPr>
              <a:t> </a:t>
            </a:r>
            <a:r>
              <a:rPr sz="1200" spc="120" dirty="0">
                <a:latin typeface="Abadi" panose="020B0604020104020204" pitchFamily="34" charset="0"/>
                <a:cs typeface="Century Gothic"/>
              </a:rPr>
              <a:t>F9</a:t>
            </a:r>
            <a:r>
              <a:rPr sz="1200" spc="-45" dirty="0">
                <a:latin typeface="Abadi" panose="020B0604020104020204" pitchFamily="34" charset="0"/>
                <a:cs typeface="Century Gothic"/>
              </a:rPr>
              <a:t> </a:t>
            </a:r>
            <a:r>
              <a:rPr sz="1200" spc="-20" dirty="0">
                <a:latin typeface="Abadi" panose="020B0604020104020204" pitchFamily="34" charset="0"/>
                <a:cs typeface="Century Gothic"/>
              </a:rPr>
              <a:t>v1.1</a:t>
            </a:r>
            <a:endParaRPr sz="1200" dirty="0">
              <a:latin typeface="Abadi" panose="020B0604020104020204" pitchFamily="34" charset="0"/>
              <a:cs typeface="Century Gothic"/>
            </a:endParaRPr>
          </a:p>
          <a:p>
            <a:pPr marL="297815" indent="-285115">
              <a:lnSpc>
                <a:spcPct val="100000"/>
              </a:lnSpc>
              <a:spcBef>
                <a:spcPts val="745"/>
              </a:spcBef>
              <a:buFont typeface="Wingdings"/>
              <a:buChar char=""/>
              <a:tabLst>
                <a:tab pos="297815" algn="l"/>
                <a:tab pos="298450" algn="l"/>
              </a:tabLst>
            </a:pPr>
            <a:r>
              <a:rPr sz="1200" spc="-35" dirty="0">
                <a:latin typeface="Abadi" panose="020B0604020104020204" pitchFamily="34" charset="0"/>
                <a:cs typeface="Century Gothic"/>
              </a:rPr>
              <a:t>Displayed</a:t>
            </a:r>
            <a:r>
              <a:rPr sz="1200" spc="15" dirty="0">
                <a:latin typeface="Abadi" panose="020B0604020104020204" pitchFamily="34" charset="0"/>
                <a:cs typeface="Century Gothic"/>
              </a:rPr>
              <a:t> </a:t>
            </a:r>
            <a:r>
              <a:rPr sz="1200" spc="-45" dirty="0">
                <a:latin typeface="Abadi" panose="020B0604020104020204" pitchFamily="34" charset="0"/>
                <a:cs typeface="Century Gothic"/>
              </a:rPr>
              <a:t>the </a:t>
            </a:r>
            <a:r>
              <a:rPr sz="1200" spc="-80" dirty="0">
                <a:latin typeface="Abadi" panose="020B0604020104020204" pitchFamily="34" charset="0"/>
                <a:cs typeface="Century Gothic"/>
              </a:rPr>
              <a:t>date</a:t>
            </a:r>
            <a:r>
              <a:rPr sz="1200" spc="-40" dirty="0">
                <a:latin typeface="Abadi" panose="020B0604020104020204" pitchFamily="34" charset="0"/>
                <a:cs typeface="Century Gothic"/>
              </a:rPr>
              <a:t> </a:t>
            </a:r>
            <a:r>
              <a:rPr sz="1200" dirty="0">
                <a:latin typeface="Abadi" panose="020B0604020104020204" pitchFamily="34" charset="0"/>
                <a:cs typeface="Century Gothic"/>
              </a:rPr>
              <a:t>in</a:t>
            </a:r>
            <a:r>
              <a:rPr sz="1200" spc="-30" dirty="0">
                <a:latin typeface="Abadi" panose="020B0604020104020204" pitchFamily="34" charset="0"/>
                <a:cs typeface="Century Gothic"/>
              </a:rPr>
              <a:t> </a:t>
            </a:r>
            <a:r>
              <a:rPr sz="1200" spc="-50" dirty="0">
                <a:latin typeface="Abadi" panose="020B0604020104020204" pitchFamily="34" charset="0"/>
                <a:cs typeface="Century Gothic"/>
              </a:rPr>
              <a:t>which</a:t>
            </a:r>
            <a:r>
              <a:rPr sz="1200" spc="45" dirty="0">
                <a:latin typeface="Abadi" panose="020B0604020104020204" pitchFamily="34" charset="0"/>
                <a:cs typeface="Century Gothic"/>
              </a:rPr>
              <a:t> </a:t>
            </a:r>
            <a:r>
              <a:rPr sz="1200" spc="-50" dirty="0">
                <a:latin typeface="Abadi" panose="020B0604020104020204" pitchFamily="34" charset="0"/>
                <a:cs typeface="Century Gothic"/>
              </a:rPr>
              <a:t>the</a:t>
            </a:r>
            <a:r>
              <a:rPr sz="1200" spc="-40" dirty="0">
                <a:latin typeface="Abadi" panose="020B0604020104020204" pitchFamily="34" charset="0"/>
                <a:cs typeface="Century Gothic"/>
              </a:rPr>
              <a:t> </a:t>
            </a:r>
            <a:r>
              <a:rPr sz="1200" spc="70" dirty="0">
                <a:latin typeface="Abadi" panose="020B0604020104020204" pitchFamily="34" charset="0"/>
                <a:cs typeface="Century Gothic"/>
              </a:rPr>
              <a:t>first</a:t>
            </a:r>
            <a:r>
              <a:rPr sz="1200" spc="5" dirty="0">
                <a:latin typeface="Abadi" panose="020B0604020104020204" pitchFamily="34" charset="0"/>
                <a:cs typeface="Century Gothic"/>
              </a:rPr>
              <a:t> </a:t>
            </a:r>
            <a:r>
              <a:rPr sz="1200" dirty="0">
                <a:latin typeface="Abadi" panose="020B0604020104020204" pitchFamily="34" charset="0"/>
                <a:cs typeface="Century Gothic"/>
              </a:rPr>
              <a:t>successful</a:t>
            </a:r>
            <a:r>
              <a:rPr sz="1200" spc="5" dirty="0">
                <a:latin typeface="Abadi" panose="020B0604020104020204" pitchFamily="34" charset="0"/>
                <a:cs typeface="Century Gothic"/>
              </a:rPr>
              <a:t> </a:t>
            </a:r>
            <a:r>
              <a:rPr sz="1200" spc="-45" dirty="0">
                <a:latin typeface="Abadi" panose="020B0604020104020204" pitchFamily="34" charset="0"/>
                <a:cs typeface="Century Gothic"/>
              </a:rPr>
              <a:t>ground</a:t>
            </a:r>
            <a:r>
              <a:rPr sz="1200" spc="-65" dirty="0">
                <a:latin typeface="Abadi" panose="020B0604020104020204" pitchFamily="34" charset="0"/>
                <a:cs typeface="Century Gothic"/>
              </a:rPr>
              <a:t> </a:t>
            </a:r>
            <a:r>
              <a:rPr sz="1200" spc="-120" dirty="0">
                <a:latin typeface="Abadi" panose="020B0604020104020204" pitchFamily="34" charset="0"/>
                <a:cs typeface="Century Gothic"/>
              </a:rPr>
              <a:t>pad</a:t>
            </a:r>
            <a:r>
              <a:rPr sz="1200" spc="20" dirty="0">
                <a:latin typeface="Abadi" panose="020B0604020104020204" pitchFamily="34" charset="0"/>
                <a:cs typeface="Century Gothic"/>
              </a:rPr>
              <a:t> </a:t>
            </a:r>
            <a:r>
              <a:rPr sz="1200" spc="-65" dirty="0">
                <a:latin typeface="Abadi" panose="020B0604020104020204" pitchFamily="34" charset="0"/>
                <a:cs typeface="Century Gothic"/>
              </a:rPr>
              <a:t>landing</a:t>
            </a:r>
            <a:r>
              <a:rPr sz="1200" spc="15" dirty="0">
                <a:latin typeface="Abadi" panose="020B0604020104020204" pitchFamily="34" charset="0"/>
                <a:cs typeface="Century Gothic"/>
              </a:rPr>
              <a:t> </a:t>
            </a:r>
            <a:r>
              <a:rPr sz="1200" spc="-10" dirty="0">
                <a:latin typeface="Abadi" panose="020B0604020104020204" pitchFamily="34" charset="0"/>
                <a:cs typeface="Century Gothic"/>
              </a:rPr>
              <a:t>occurred</a:t>
            </a:r>
            <a:endParaRPr sz="1200" dirty="0">
              <a:latin typeface="Abadi" panose="020B0604020104020204" pitchFamily="34" charset="0"/>
              <a:cs typeface="Century Gothic"/>
            </a:endParaRPr>
          </a:p>
          <a:p>
            <a:pPr marL="297815" indent="-285115">
              <a:lnSpc>
                <a:spcPct val="100000"/>
              </a:lnSpc>
              <a:spcBef>
                <a:spcPts val="735"/>
              </a:spcBef>
              <a:buFont typeface="Wingdings"/>
              <a:buChar char=""/>
              <a:tabLst>
                <a:tab pos="297815" algn="l"/>
                <a:tab pos="298450" algn="l"/>
              </a:tabLst>
            </a:pPr>
            <a:r>
              <a:rPr sz="1200" spc="-35" dirty="0">
                <a:latin typeface="Abadi" panose="020B0604020104020204" pitchFamily="34" charset="0"/>
                <a:cs typeface="Century Gothic"/>
              </a:rPr>
              <a:t>Displayed</a:t>
            </a:r>
            <a:r>
              <a:rPr sz="1200" spc="15" dirty="0">
                <a:latin typeface="Abadi" panose="020B0604020104020204" pitchFamily="34" charset="0"/>
                <a:cs typeface="Century Gothic"/>
              </a:rPr>
              <a:t> </a:t>
            </a:r>
            <a:r>
              <a:rPr sz="1200" spc="-45" dirty="0">
                <a:latin typeface="Abadi" panose="020B0604020104020204" pitchFamily="34" charset="0"/>
                <a:cs typeface="Century Gothic"/>
              </a:rPr>
              <a:t>the</a:t>
            </a:r>
            <a:r>
              <a:rPr sz="1200" spc="-35" dirty="0">
                <a:latin typeface="Abadi" panose="020B0604020104020204" pitchFamily="34" charset="0"/>
                <a:cs typeface="Century Gothic"/>
              </a:rPr>
              <a:t> </a:t>
            </a:r>
            <a:r>
              <a:rPr sz="1200" spc="-40" dirty="0">
                <a:latin typeface="Abadi" panose="020B0604020104020204" pitchFamily="34" charset="0"/>
                <a:cs typeface="Century Gothic"/>
              </a:rPr>
              <a:t>names</a:t>
            </a:r>
            <a:r>
              <a:rPr sz="1200" spc="30" dirty="0">
                <a:latin typeface="Abadi" panose="020B0604020104020204" pitchFamily="34" charset="0"/>
                <a:cs typeface="Century Gothic"/>
              </a:rPr>
              <a:t> </a:t>
            </a:r>
            <a:r>
              <a:rPr sz="1200" dirty="0">
                <a:latin typeface="Abadi" panose="020B0604020104020204" pitchFamily="34" charset="0"/>
                <a:cs typeface="Century Gothic"/>
              </a:rPr>
              <a:t>of</a:t>
            </a:r>
            <a:r>
              <a:rPr sz="1200" spc="15" dirty="0">
                <a:latin typeface="Abadi" panose="020B0604020104020204" pitchFamily="34" charset="0"/>
                <a:cs typeface="Century Gothic"/>
              </a:rPr>
              <a:t> </a:t>
            </a:r>
            <a:r>
              <a:rPr sz="1200" spc="-45" dirty="0">
                <a:latin typeface="Abadi" panose="020B0604020104020204" pitchFamily="34" charset="0"/>
                <a:cs typeface="Century Gothic"/>
              </a:rPr>
              <a:t>the</a:t>
            </a:r>
            <a:r>
              <a:rPr sz="1200" spc="40" dirty="0">
                <a:latin typeface="Abadi" panose="020B0604020104020204" pitchFamily="34" charset="0"/>
                <a:cs typeface="Century Gothic"/>
              </a:rPr>
              <a:t> </a:t>
            </a:r>
            <a:r>
              <a:rPr sz="1200" dirty="0">
                <a:latin typeface="Abadi" panose="020B0604020104020204" pitchFamily="34" charset="0"/>
                <a:cs typeface="Century Gothic"/>
              </a:rPr>
              <a:t>boosters</a:t>
            </a:r>
            <a:r>
              <a:rPr sz="1200" spc="-45" dirty="0">
                <a:latin typeface="Abadi" panose="020B0604020104020204" pitchFamily="34" charset="0"/>
                <a:cs typeface="Century Gothic"/>
              </a:rPr>
              <a:t> </a:t>
            </a:r>
            <a:r>
              <a:rPr sz="1200" spc="-50" dirty="0">
                <a:latin typeface="Abadi" panose="020B0604020104020204" pitchFamily="34" charset="0"/>
                <a:cs typeface="Century Gothic"/>
              </a:rPr>
              <a:t>which</a:t>
            </a:r>
            <a:r>
              <a:rPr sz="1200" spc="55" dirty="0">
                <a:latin typeface="Abadi" panose="020B0604020104020204" pitchFamily="34" charset="0"/>
                <a:cs typeface="Century Gothic"/>
              </a:rPr>
              <a:t> </a:t>
            </a:r>
            <a:r>
              <a:rPr sz="1200" dirty="0">
                <a:latin typeface="Abadi" panose="020B0604020104020204" pitchFamily="34" charset="0"/>
                <a:cs typeface="Century Gothic"/>
              </a:rPr>
              <a:t>successful</a:t>
            </a:r>
            <a:r>
              <a:rPr sz="1200" spc="5" dirty="0">
                <a:latin typeface="Abadi" panose="020B0604020104020204" pitchFamily="34" charset="0"/>
                <a:cs typeface="Century Gothic"/>
              </a:rPr>
              <a:t> </a:t>
            </a:r>
            <a:r>
              <a:rPr sz="1200" spc="-70" dirty="0">
                <a:latin typeface="Abadi" panose="020B0604020104020204" pitchFamily="34" charset="0"/>
                <a:cs typeface="Century Gothic"/>
              </a:rPr>
              <a:t>land</a:t>
            </a:r>
            <a:r>
              <a:rPr sz="1200" spc="-60" dirty="0">
                <a:latin typeface="Abadi" panose="020B0604020104020204" pitchFamily="34" charset="0"/>
                <a:cs typeface="Century Gothic"/>
              </a:rPr>
              <a:t> </a:t>
            </a:r>
            <a:r>
              <a:rPr sz="1200" dirty="0">
                <a:latin typeface="Abadi" panose="020B0604020104020204" pitchFamily="34" charset="0"/>
                <a:cs typeface="Century Gothic"/>
              </a:rPr>
              <a:t>in</a:t>
            </a:r>
            <a:r>
              <a:rPr sz="1200" spc="-25" dirty="0">
                <a:latin typeface="Abadi" panose="020B0604020104020204" pitchFamily="34" charset="0"/>
                <a:cs typeface="Century Gothic"/>
              </a:rPr>
              <a:t> </a:t>
            </a:r>
            <a:r>
              <a:rPr sz="1200" spc="-40" dirty="0">
                <a:latin typeface="Abadi" panose="020B0604020104020204" pitchFamily="34" charset="0"/>
                <a:cs typeface="Century Gothic"/>
              </a:rPr>
              <a:t>drone </a:t>
            </a:r>
            <a:r>
              <a:rPr sz="1200" dirty="0">
                <a:latin typeface="Abadi" panose="020B0604020104020204" pitchFamily="34" charset="0"/>
                <a:cs typeface="Century Gothic"/>
              </a:rPr>
              <a:t>ships</a:t>
            </a:r>
            <a:r>
              <a:rPr sz="1200" spc="-45" dirty="0">
                <a:latin typeface="Abadi" panose="020B0604020104020204" pitchFamily="34" charset="0"/>
                <a:cs typeface="Century Gothic"/>
              </a:rPr>
              <a:t> </a:t>
            </a:r>
            <a:r>
              <a:rPr sz="1200" spc="-110" dirty="0">
                <a:latin typeface="Abadi" panose="020B0604020104020204" pitchFamily="34" charset="0"/>
                <a:cs typeface="Century Gothic"/>
              </a:rPr>
              <a:t>and</a:t>
            </a:r>
            <a:r>
              <a:rPr sz="1200" spc="20" dirty="0">
                <a:latin typeface="Abadi" panose="020B0604020104020204" pitchFamily="34" charset="0"/>
                <a:cs typeface="Century Gothic"/>
              </a:rPr>
              <a:t> </a:t>
            </a:r>
            <a:r>
              <a:rPr sz="1200" spc="-90" dirty="0">
                <a:latin typeface="Abadi" panose="020B0604020104020204" pitchFamily="34" charset="0"/>
                <a:cs typeface="Century Gothic"/>
              </a:rPr>
              <a:t>have</a:t>
            </a:r>
            <a:r>
              <a:rPr sz="1200" spc="45" dirty="0">
                <a:latin typeface="Abadi" panose="020B0604020104020204" pitchFamily="34" charset="0"/>
                <a:cs typeface="Century Gothic"/>
              </a:rPr>
              <a:t> </a:t>
            </a:r>
            <a:r>
              <a:rPr sz="1200" spc="-50" dirty="0">
                <a:latin typeface="Abadi" panose="020B0604020104020204" pitchFamily="34" charset="0"/>
                <a:cs typeface="Century Gothic"/>
              </a:rPr>
              <a:t>a</a:t>
            </a:r>
            <a:endParaRPr sz="1200" dirty="0">
              <a:latin typeface="Abadi" panose="020B0604020104020204" pitchFamily="34" charset="0"/>
              <a:cs typeface="Century Gothic"/>
            </a:endParaRPr>
          </a:p>
          <a:p>
            <a:pPr marL="298450">
              <a:lnSpc>
                <a:spcPct val="100000"/>
              </a:lnSpc>
              <a:spcBef>
                <a:spcPts val="735"/>
              </a:spcBef>
            </a:pPr>
            <a:r>
              <a:rPr sz="1200" spc="-95" dirty="0">
                <a:latin typeface="Abadi" panose="020B0604020104020204" pitchFamily="34" charset="0"/>
                <a:cs typeface="Century Gothic"/>
              </a:rPr>
              <a:t>payload</a:t>
            </a:r>
            <a:r>
              <a:rPr sz="1200" spc="5" dirty="0">
                <a:latin typeface="Abadi" panose="020B0604020104020204" pitchFamily="34" charset="0"/>
                <a:cs typeface="Century Gothic"/>
              </a:rPr>
              <a:t> </a:t>
            </a:r>
            <a:r>
              <a:rPr sz="1200" dirty="0">
                <a:latin typeface="Abadi" panose="020B0604020104020204" pitchFamily="34" charset="0"/>
                <a:cs typeface="Century Gothic"/>
              </a:rPr>
              <a:t>mass</a:t>
            </a:r>
            <a:r>
              <a:rPr sz="1200" spc="20" dirty="0">
                <a:latin typeface="Abadi" panose="020B0604020104020204" pitchFamily="34" charset="0"/>
                <a:cs typeface="Century Gothic"/>
              </a:rPr>
              <a:t> </a:t>
            </a:r>
            <a:r>
              <a:rPr sz="1200" spc="-45" dirty="0">
                <a:latin typeface="Abadi" panose="020B0604020104020204" pitchFamily="34" charset="0"/>
                <a:cs typeface="Century Gothic"/>
              </a:rPr>
              <a:t>greater</a:t>
            </a:r>
            <a:r>
              <a:rPr sz="1200" spc="-25" dirty="0">
                <a:latin typeface="Abadi" panose="020B0604020104020204" pitchFamily="34" charset="0"/>
                <a:cs typeface="Century Gothic"/>
              </a:rPr>
              <a:t> </a:t>
            </a:r>
            <a:r>
              <a:rPr sz="1200" spc="-50" dirty="0">
                <a:latin typeface="Abadi" panose="020B0604020104020204" pitchFamily="34" charset="0"/>
                <a:cs typeface="Century Gothic"/>
              </a:rPr>
              <a:t>than</a:t>
            </a:r>
            <a:r>
              <a:rPr sz="1200" spc="35" dirty="0">
                <a:latin typeface="Abadi" panose="020B0604020104020204" pitchFamily="34" charset="0"/>
                <a:cs typeface="Century Gothic"/>
              </a:rPr>
              <a:t> </a:t>
            </a:r>
            <a:r>
              <a:rPr sz="1200" spc="110" dirty="0">
                <a:latin typeface="Abadi" panose="020B0604020104020204" pitchFamily="34" charset="0"/>
                <a:cs typeface="Century Gothic"/>
              </a:rPr>
              <a:t>4000</a:t>
            </a:r>
            <a:r>
              <a:rPr sz="1200" dirty="0">
                <a:latin typeface="Abadi" panose="020B0604020104020204" pitchFamily="34" charset="0"/>
                <a:cs typeface="Century Gothic"/>
              </a:rPr>
              <a:t> kg</a:t>
            </a:r>
            <a:r>
              <a:rPr sz="1200" spc="10" dirty="0">
                <a:latin typeface="Abadi" panose="020B0604020104020204" pitchFamily="34" charset="0"/>
                <a:cs typeface="Century Gothic"/>
              </a:rPr>
              <a:t> </a:t>
            </a:r>
            <a:r>
              <a:rPr sz="1200" spc="-60" dirty="0">
                <a:latin typeface="Abadi" panose="020B0604020104020204" pitchFamily="34" charset="0"/>
                <a:cs typeface="Century Gothic"/>
              </a:rPr>
              <a:t>but</a:t>
            </a:r>
            <a:r>
              <a:rPr sz="1200" dirty="0">
                <a:latin typeface="Abadi" panose="020B0604020104020204" pitchFamily="34" charset="0"/>
                <a:cs typeface="Century Gothic"/>
              </a:rPr>
              <a:t> </a:t>
            </a:r>
            <a:r>
              <a:rPr sz="1200" spc="55" dirty="0">
                <a:latin typeface="Abadi" panose="020B0604020104020204" pitchFamily="34" charset="0"/>
                <a:cs typeface="Century Gothic"/>
              </a:rPr>
              <a:t>less</a:t>
            </a:r>
            <a:r>
              <a:rPr sz="1200" spc="25" dirty="0">
                <a:latin typeface="Abadi" panose="020B0604020104020204" pitchFamily="34" charset="0"/>
                <a:cs typeface="Century Gothic"/>
              </a:rPr>
              <a:t> </a:t>
            </a:r>
            <a:r>
              <a:rPr sz="1200" spc="-65" dirty="0">
                <a:latin typeface="Abadi" panose="020B0604020104020204" pitchFamily="34" charset="0"/>
                <a:cs typeface="Century Gothic"/>
              </a:rPr>
              <a:t>than</a:t>
            </a:r>
            <a:r>
              <a:rPr sz="1200" spc="-35" dirty="0">
                <a:latin typeface="Abadi" panose="020B0604020104020204" pitchFamily="34" charset="0"/>
                <a:cs typeface="Century Gothic"/>
              </a:rPr>
              <a:t> </a:t>
            </a:r>
            <a:r>
              <a:rPr sz="1200" spc="105" dirty="0">
                <a:latin typeface="Abadi" panose="020B0604020104020204" pitchFamily="34" charset="0"/>
                <a:cs typeface="Century Gothic"/>
              </a:rPr>
              <a:t>6000</a:t>
            </a:r>
            <a:endParaRPr sz="1200" dirty="0">
              <a:latin typeface="Abadi" panose="020B0604020104020204" pitchFamily="34" charset="0"/>
              <a:cs typeface="Century Gothic"/>
            </a:endParaRPr>
          </a:p>
          <a:p>
            <a:pPr marL="297815" indent="-285115">
              <a:lnSpc>
                <a:spcPct val="100000"/>
              </a:lnSpc>
              <a:spcBef>
                <a:spcPts val="740"/>
              </a:spcBef>
              <a:buFont typeface="Wingdings"/>
              <a:buChar char=""/>
              <a:tabLst>
                <a:tab pos="297815" algn="l"/>
                <a:tab pos="298450" algn="l"/>
              </a:tabLst>
            </a:pPr>
            <a:r>
              <a:rPr sz="1200" spc="-35" dirty="0">
                <a:latin typeface="Abadi" panose="020B0604020104020204" pitchFamily="34" charset="0"/>
                <a:cs typeface="Century Gothic"/>
              </a:rPr>
              <a:t>Displayed</a:t>
            </a:r>
            <a:r>
              <a:rPr sz="1200" spc="15" dirty="0">
                <a:latin typeface="Abadi" panose="020B0604020104020204" pitchFamily="34" charset="0"/>
                <a:cs typeface="Century Gothic"/>
              </a:rPr>
              <a:t> </a:t>
            </a:r>
            <a:r>
              <a:rPr sz="1200" spc="-50" dirty="0">
                <a:latin typeface="Abadi" panose="020B0604020104020204" pitchFamily="34" charset="0"/>
                <a:cs typeface="Century Gothic"/>
              </a:rPr>
              <a:t>the</a:t>
            </a:r>
            <a:r>
              <a:rPr sz="1200" spc="-40" dirty="0">
                <a:latin typeface="Abadi" panose="020B0604020104020204" pitchFamily="34" charset="0"/>
                <a:cs typeface="Century Gothic"/>
              </a:rPr>
              <a:t> </a:t>
            </a:r>
            <a:r>
              <a:rPr sz="1200" spc="-25" dirty="0">
                <a:latin typeface="Abadi" panose="020B0604020104020204" pitchFamily="34" charset="0"/>
                <a:cs typeface="Century Gothic"/>
              </a:rPr>
              <a:t>total</a:t>
            </a:r>
            <a:r>
              <a:rPr sz="1200" spc="10" dirty="0">
                <a:latin typeface="Abadi" panose="020B0604020104020204" pitchFamily="34" charset="0"/>
                <a:cs typeface="Century Gothic"/>
              </a:rPr>
              <a:t> </a:t>
            </a:r>
            <a:r>
              <a:rPr sz="1200" spc="-60" dirty="0">
                <a:latin typeface="Abadi" panose="020B0604020104020204" pitchFamily="34" charset="0"/>
                <a:cs typeface="Century Gothic"/>
              </a:rPr>
              <a:t>number</a:t>
            </a:r>
            <a:r>
              <a:rPr sz="1200" spc="-20" dirty="0">
                <a:latin typeface="Abadi" panose="020B0604020104020204" pitchFamily="34" charset="0"/>
                <a:cs typeface="Century Gothic"/>
              </a:rPr>
              <a:t> </a:t>
            </a:r>
            <a:r>
              <a:rPr sz="1200" dirty="0">
                <a:latin typeface="Abadi" panose="020B0604020104020204" pitchFamily="34" charset="0"/>
                <a:cs typeface="Century Gothic"/>
              </a:rPr>
              <a:t>of</a:t>
            </a:r>
            <a:r>
              <a:rPr sz="1200" spc="15" dirty="0">
                <a:latin typeface="Abadi" panose="020B0604020104020204" pitchFamily="34" charset="0"/>
                <a:cs typeface="Century Gothic"/>
              </a:rPr>
              <a:t> </a:t>
            </a:r>
            <a:r>
              <a:rPr sz="1200" dirty="0">
                <a:latin typeface="Abadi" panose="020B0604020104020204" pitchFamily="34" charset="0"/>
                <a:cs typeface="Century Gothic"/>
              </a:rPr>
              <a:t>Successful</a:t>
            </a:r>
            <a:r>
              <a:rPr sz="1200" spc="15" dirty="0">
                <a:latin typeface="Abadi" panose="020B0604020104020204" pitchFamily="34" charset="0"/>
                <a:cs typeface="Century Gothic"/>
              </a:rPr>
              <a:t> </a:t>
            </a:r>
            <a:r>
              <a:rPr sz="1200" spc="-114" dirty="0">
                <a:latin typeface="Abadi" panose="020B0604020104020204" pitchFamily="34" charset="0"/>
                <a:cs typeface="Century Gothic"/>
              </a:rPr>
              <a:t>and</a:t>
            </a:r>
            <a:r>
              <a:rPr sz="1200" spc="15" dirty="0">
                <a:latin typeface="Abadi" panose="020B0604020104020204" pitchFamily="34" charset="0"/>
                <a:cs typeface="Century Gothic"/>
              </a:rPr>
              <a:t> </a:t>
            </a:r>
            <a:r>
              <a:rPr sz="1200" dirty="0">
                <a:latin typeface="Abadi" panose="020B0604020104020204" pitchFamily="34" charset="0"/>
                <a:cs typeface="Century Gothic"/>
              </a:rPr>
              <a:t>Failure</a:t>
            </a:r>
            <a:r>
              <a:rPr sz="1200" spc="40" dirty="0">
                <a:latin typeface="Abadi" panose="020B0604020104020204" pitchFamily="34" charset="0"/>
                <a:cs typeface="Century Gothic"/>
              </a:rPr>
              <a:t> </a:t>
            </a:r>
            <a:r>
              <a:rPr sz="1200" dirty="0">
                <a:latin typeface="Abadi" panose="020B0604020104020204" pitchFamily="34" charset="0"/>
                <a:cs typeface="Century Gothic"/>
              </a:rPr>
              <a:t>mission</a:t>
            </a:r>
            <a:r>
              <a:rPr sz="1200" spc="50" dirty="0">
                <a:latin typeface="Abadi" panose="020B0604020104020204" pitchFamily="34" charset="0"/>
                <a:cs typeface="Century Gothic"/>
              </a:rPr>
              <a:t> </a:t>
            </a:r>
            <a:r>
              <a:rPr sz="1200" spc="-10" dirty="0">
                <a:latin typeface="Abadi" panose="020B0604020104020204" pitchFamily="34" charset="0"/>
                <a:cs typeface="Century Gothic"/>
              </a:rPr>
              <a:t>Outcomes</a:t>
            </a:r>
            <a:endParaRPr sz="1200" dirty="0">
              <a:latin typeface="Abadi" panose="020B0604020104020204" pitchFamily="34" charset="0"/>
              <a:cs typeface="Century Gothic"/>
            </a:endParaRPr>
          </a:p>
          <a:p>
            <a:pPr marL="297815" indent="-285115">
              <a:lnSpc>
                <a:spcPct val="100000"/>
              </a:lnSpc>
              <a:spcBef>
                <a:spcPts val="660"/>
              </a:spcBef>
              <a:buFont typeface="Wingdings"/>
              <a:buChar char=""/>
              <a:tabLst>
                <a:tab pos="297815" algn="l"/>
                <a:tab pos="298450" algn="l"/>
              </a:tabLst>
            </a:pPr>
            <a:r>
              <a:rPr sz="1200" dirty="0">
                <a:latin typeface="Abadi" panose="020B0604020104020204" pitchFamily="34" charset="0"/>
                <a:cs typeface="Century Gothic"/>
              </a:rPr>
              <a:t>Using</a:t>
            </a:r>
            <a:r>
              <a:rPr sz="1200" spc="10" dirty="0">
                <a:latin typeface="Abadi" panose="020B0604020104020204" pitchFamily="34" charset="0"/>
                <a:cs typeface="Century Gothic"/>
              </a:rPr>
              <a:t> </a:t>
            </a:r>
            <a:r>
              <a:rPr sz="1200" spc="-150" dirty="0">
                <a:latin typeface="Abadi" panose="020B0604020104020204" pitchFamily="34" charset="0"/>
                <a:cs typeface="Century Gothic"/>
              </a:rPr>
              <a:t>a</a:t>
            </a:r>
            <a:r>
              <a:rPr sz="1200" spc="55" dirty="0">
                <a:latin typeface="Abadi" panose="020B0604020104020204" pitchFamily="34" charset="0"/>
                <a:cs typeface="Century Gothic"/>
              </a:rPr>
              <a:t> </a:t>
            </a:r>
            <a:r>
              <a:rPr sz="1200" spc="-25" dirty="0">
                <a:latin typeface="Abadi" panose="020B0604020104020204" pitchFamily="34" charset="0"/>
                <a:cs typeface="Century Gothic"/>
              </a:rPr>
              <a:t>Subquery</a:t>
            </a:r>
            <a:r>
              <a:rPr sz="1200" spc="-50" dirty="0">
                <a:latin typeface="Abadi" panose="020B0604020104020204" pitchFamily="34" charset="0"/>
                <a:cs typeface="Century Gothic"/>
              </a:rPr>
              <a:t> </a:t>
            </a:r>
            <a:r>
              <a:rPr sz="1200" spc="-45" dirty="0">
                <a:latin typeface="Abadi" panose="020B0604020104020204" pitchFamily="34" charset="0"/>
                <a:cs typeface="Century Gothic"/>
              </a:rPr>
              <a:t>displayed</a:t>
            </a:r>
            <a:r>
              <a:rPr sz="1200" spc="10" dirty="0">
                <a:latin typeface="Abadi" panose="020B0604020104020204" pitchFamily="34" charset="0"/>
                <a:cs typeface="Century Gothic"/>
              </a:rPr>
              <a:t> </a:t>
            </a:r>
            <a:r>
              <a:rPr sz="1200" spc="-50" dirty="0">
                <a:latin typeface="Abadi" panose="020B0604020104020204" pitchFamily="34" charset="0"/>
                <a:cs typeface="Century Gothic"/>
              </a:rPr>
              <a:t>the</a:t>
            </a:r>
            <a:r>
              <a:rPr sz="1200" spc="-45" dirty="0">
                <a:latin typeface="Abadi" panose="020B0604020104020204" pitchFamily="34" charset="0"/>
                <a:cs typeface="Century Gothic"/>
              </a:rPr>
              <a:t> </a:t>
            </a:r>
            <a:r>
              <a:rPr sz="1200" spc="-40" dirty="0">
                <a:latin typeface="Abadi" panose="020B0604020104020204" pitchFamily="34" charset="0"/>
                <a:cs typeface="Century Gothic"/>
              </a:rPr>
              <a:t>names</a:t>
            </a:r>
            <a:r>
              <a:rPr sz="1200" spc="20" dirty="0">
                <a:latin typeface="Abadi" panose="020B0604020104020204" pitchFamily="34" charset="0"/>
                <a:cs typeface="Century Gothic"/>
              </a:rPr>
              <a:t> </a:t>
            </a:r>
            <a:r>
              <a:rPr sz="1200" dirty="0">
                <a:latin typeface="Abadi" panose="020B0604020104020204" pitchFamily="34" charset="0"/>
                <a:cs typeface="Century Gothic"/>
              </a:rPr>
              <a:t>of</a:t>
            </a:r>
            <a:r>
              <a:rPr sz="1200" spc="10" dirty="0">
                <a:latin typeface="Abadi" panose="020B0604020104020204" pitchFamily="34" charset="0"/>
                <a:cs typeface="Century Gothic"/>
              </a:rPr>
              <a:t> </a:t>
            </a:r>
            <a:r>
              <a:rPr sz="1200" spc="-40" dirty="0">
                <a:latin typeface="Abadi" panose="020B0604020104020204" pitchFamily="34" charset="0"/>
                <a:cs typeface="Century Gothic"/>
              </a:rPr>
              <a:t>all</a:t>
            </a:r>
            <a:r>
              <a:rPr sz="1200" dirty="0">
                <a:latin typeface="Abadi" panose="020B0604020104020204" pitchFamily="34" charset="0"/>
                <a:cs typeface="Century Gothic"/>
              </a:rPr>
              <a:t> </a:t>
            </a:r>
            <a:r>
              <a:rPr sz="1200" spc="-10" dirty="0">
                <a:latin typeface="Abadi" panose="020B0604020104020204" pitchFamily="34" charset="0"/>
                <a:cs typeface="Century Gothic"/>
              </a:rPr>
              <a:t>booster</a:t>
            </a:r>
            <a:r>
              <a:rPr sz="1200" spc="-25" dirty="0">
                <a:latin typeface="Abadi" panose="020B0604020104020204" pitchFamily="34" charset="0"/>
                <a:cs typeface="Century Gothic"/>
              </a:rPr>
              <a:t> </a:t>
            </a:r>
            <a:r>
              <a:rPr sz="1200" dirty="0">
                <a:latin typeface="Abadi" panose="020B0604020104020204" pitchFamily="34" charset="0"/>
                <a:cs typeface="Century Gothic"/>
              </a:rPr>
              <a:t>versions</a:t>
            </a:r>
            <a:r>
              <a:rPr sz="1200" spc="-55" dirty="0">
                <a:latin typeface="Abadi" panose="020B0604020104020204" pitchFamily="34" charset="0"/>
                <a:cs typeface="Century Gothic"/>
              </a:rPr>
              <a:t> </a:t>
            </a:r>
            <a:r>
              <a:rPr sz="1200" spc="-40" dirty="0">
                <a:latin typeface="Abadi" panose="020B0604020104020204" pitchFamily="34" charset="0"/>
                <a:cs typeface="Century Gothic"/>
              </a:rPr>
              <a:t>which</a:t>
            </a:r>
            <a:r>
              <a:rPr sz="1200" spc="-35" dirty="0">
                <a:latin typeface="Abadi" panose="020B0604020104020204" pitchFamily="34" charset="0"/>
                <a:cs typeface="Century Gothic"/>
              </a:rPr>
              <a:t> </a:t>
            </a:r>
            <a:r>
              <a:rPr sz="1200" spc="-95" dirty="0">
                <a:latin typeface="Abadi" panose="020B0604020104020204" pitchFamily="34" charset="0"/>
                <a:cs typeface="Century Gothic"/>
              </a:rPr>
              <a:t>have</a:t>
            </a:r>
            <a:r>
              <a:rPr sz="1200" spc="35" dirty="0">
                <a:latin typeface="Abadi" panose="020B0604020104020204" pitchFamily="34" charset="0"/>
                <a:cs typeface="Century Gothic"/>
              </a:rPr>
              <a:t> </a:t>
            </a:r>
            <a:r>
              <a:rPr sz="1200" spc="-50" dirty="0">
                <a:latin typeface="Abadi" panose="020B0604020104020204" pitchFamily="34" charset="0"/>
                <a:cs typeface="Century Gothic"/>
              </a:rPr>
              <a:t>carried</a:t>
            </a:r>
            <a:r>
              <a:rPr sz="1200" spc="5" dirty="0">
                <a:latin typeface="Abadi" panose="020B0604020104020204" pitchFamily="34" charset="0"/>
                <a:cs typeface="Century Gothic"/>
              </a:rPr>
              <a:t> </a:t>
            </a:r>
            <a:r>
              <a:rPr sz="1200" spc="-25" dirty="0">
                <a:latin typeface="Abadi" panose="020B0604020104020204" pitchFamily="34" charset="0"/>
                <a:cs typeface="Century Gothic"/>
              </a:rPr>
              <a:t>the</a:t>
            </a:r>
            <a:endParaRPr sz="1200" dirty="0">
              <a:latin typeface="Abadi" panose="020B0604020104020204" pitchFamily="34" charset="0"/>
              <a:cs typeface="Century Gothic"/>
            </a:endParaRPr>
          </a:p>
          <a:p>
            <a:pPr marL="298450">
              <a:lnSpc>
                <a:spcPct val="100000"/>
              </a:lnSpc>
              <a:spcBef>
                <a:spcPts val="745"/>
              </a:spcBef>
            </a:pPr>
            <a:r>
              <a:rPr sz="1200" spc="-65" dirty="0">
                <a:latin typeface="Abadi" panose="020B0604020104020204" pitchFamily="34" charset="0"/>
                <a:cs typeface="Century Gothic"/>
              </a:rPr>
              <a:t>maximum</a:t>
            </a:r>
            <a:r>
              <a:rPr sz="1200" spc="20" dirty="0">
                <a:latin typeface="Abadi" panose="020B0604020104020204" pitchFamily="34" charset="0"/>
                <a:cs typeface="Century Gothic"/>
              </a:rPr>
              <a:t> </a:t>
            </a:r>
            <a:r>
              <a:rPr sz="1200" spc="-90" dirty="0">
                <a:latin typeface="Abadi" panose="020B0604020104020204" pitchFamily="34" charset="0"/>
                <a:cs typeface="Century Gothic"/>
              </a:rPr>
              <a:t>payload</a:t>
            </a:r>
            <a:r>
              <a:rPr sz="1200" spc="35" dirty="0">
                <a:latin typeface="Abadi" panose="020B0604020104020204" pitchFamily="34" charset="0"/>
                <a:cs typeface="Century Gothic"/>
              </a:rPr>
              <a:t> </a:t>
            </a:r>
            <a:r>
              <a:rPr sz="1200" spc="-20" dirty="0">
                <a:latin typeface="Abadi" panose="020B0604020104020204" pitchFamily="34" charset="0"/>
                <a:cs typeface="Century Gothic"/>
              </a:rPr>
              <a:t>mass</a:t>
            </a:r>
            <a:endParaRPr sz="1200" dirty="0">
              <a:latin typeface="Abadi" panose="020B0604020104020204" pitchFamily="34" charset="0"/>
              <a:cs typeface="Century Gothic"/>
            </a:endParaRPr>
          </a:p>
          <a:p>
            <a:pPr marL="297815" indent="-285115">
              <a:lnSpc>
                <a:spcPct val="100000"/>
              </a:lnSpc>
              <a:spcBef>
                <a:spcPts val="735"/>
              </a:spcBef>
              <a:buFont typeface="Wingdings"/>
              <a:buChar char=""/>
              <a:tabLst>
                <a:tab pos="297815" algn="l"/>
                <a:tab pos="298450" algn="l"/>
              </a:tabLst>
            </a:pPr>
            <a:r>
              <a:rPr sz="1200" spc="-35" dirty="0">
                <a:latin typeface="Abadi" panose="020B0604020104020204" pitchFamily="34" charset="0"/>
                <a:cs typeface="Century Gothic"/>
              </a:rPr>
              <a:t>Displayed</a:t>
            </a:r>
            <a:r>
              <a:rPr sz="1200" spc="-50" dirty="0">
                <a:latin typeface="Abadi" panose="020B0604020104020204" pitchFamily="34" charset="0"/>
                <a:cs typeface="Century Gothic"/>
              </a:rPr>
              <a:t> </a:t>
            </a:r>
            <a:r>
              <a:rPr sz="1200" spc="-45" dirty="0">
                <a:latin typeface="Abadi" panose="020B0604020104020204" pitchFamily="34" charset="0"/>
                <a:cs typeface="Century Gothic"/>
              </a:rPr>
              <a:t>the</a:t>
            </a:r>
            <a:r>
              <a:rPr sz="1200" spc="-55" dirty="0">
                <a:latin typeface="Abadi" panose="020B0604020104020204" pitchFamily="34" charset="0"/>
                <a:cs typeface="Century Gothic"/>
              </a:rPr>
              <a:t> </a:t>
            </a:r>
            <a:r>
              <a:rPr sz="1200" spc="-50" dirty="0">
                <a:latin typeface="Abadi" panose="020B0604020104020204" pitchFamily="34" charset="0"/>
                <a:cs typeface="Century Gothic"/>
              </a:rPr>
              <a:t>month</a:t>
            </a:r>
            <a:r>
              <a:rPr sz="1200" spc="5" dirty="0">
                <a:latin typeface="Abadi" panose="020B0604020104020204" pitchFamily="34" charset="0"/>
                <a:cs typeface="Century Gothic"/>
              </a:rPr>
              <a:t> </a:t>
            </a:r>
            <a:r>
              <a:rPr sz="1200" dirty="0">
                <a:latin typeface="Abadi" panose="020B0604020104020204" pitchFamily="34" charset="0"/>
                <a:cs typeface="Century Gothic"/>
              </a:rPr>
              <a:t>of</a:t>
            </a:r>
            <a:r>
              <a:rPr sz="1200" spc="-25" dirty="0">
                <a:latin typeface="Abadi" panose="020B0604020104020204" pitchFamily="34" charset="0"/>
                <a:cs typeface="Century Gothic"/>
              </a:rPr>
              <a:t> </a:t>
            </a:r>
            <a:r>
              <a:rPr sz="1200" spc="-40" dirty="0">
                <a:latin typeface="Abadi" panose="020B0604020104020204" pitchFamily="34" charset="0"/>
                <a:cs typeface="Century Gothic"/>
              </a:rPr>
              <a:t>failed</a:t>
            </a:r>
            <a:r>
              <a:rPr sz="1200" spc="-15" dirty="0">
                <a:latin typeface="Abadi" panose="020B0604020104020204" pitchFamily="34" charset="0"/>
                <a:cs typeface="Century Gothic"/>
              </a:rPr>
              <a:t> </a:t>
            </a:r>
            <a:r>
              <a:rPr sz="1200" spc="-55" dirty="0">
                <a:latin typeface="Abadi" panose="020B0604020104020204" pitchFamily="34" charset="0"/>
                <a:cs typeface="Century Gothic"/>
              </a:rPr>
              <a:t>landing</a:t>
            </a:r>
            <a:r>
              <a:rPr sz="1200" spc="-20" dirty="0">
                <a:latin typeface="Abadi" panose="020B0604020104020204" pitchFamily="34" charset="0"/>
                <a:cs typeface="Century Gothic"/>
              </a:rPr>
              <a:t> </a:t>
            </a:r>
            <a:r>
              <a:rPr sz="1200" spc="-45" dirty="0">
                <a:latin typeface="Abadi" panose="020B0604020104020204" pitchFamily="34" charset="0"/>
                <a:cs typeface="Century Gothic"/>
              </a:rPr>
              <a:t>outcomes</a:t>
            </a:r>
            <a:r>
              <a:rPr sz="1200" spc="-60" dirty="0">
                <a:latin typeface="Abadi" panose="020B0604020104020204" pitchFamily="34" charset="0"/>
                <a:cs typeface="Century Gothic"/>
              </a:rPr>
              <a:t> </a:t>
            </a:r>
            <a:r>
              <a:rPr sz="1200" dirty="0">
                <a:latin typeface="Abadi" panose="020B0604020104020204" pitchFamily="34" charset="0"/>
                <a:cs typeface="Century Gothic"/>
              </a:rPr>
              <a:t>in</a:t>
            </a:r>
            <a:r>
              <a:rPr sz="1200" spc="-65" dirty="0">
                <a:latin typeface="Abadi" panose="020B0604020104020204" pitchFamily="34" charset="0"/>
                <a:cs typeface="Century Gothic"/>
              </a:rPr>
              <a:t> </a:t>
            </a:r>
            <a:r>
              <a:rPr sz="1200" spc="-40" dirty="0">
                <a:latin typeface="Abadi" panose="020B0604020104020204" pitchFamily="34" charset="0"/>
                <a:cs typeface="Century Gothic"/>
              </a:rPr>
              <a:t>drone</a:t>
            </a:r>
            <a:r>
              <a:rPr sz="1200" dirty="0">
                <a:latin typeface="Abadi" panose="020B0604020104020204" pitchFamily="34" charset="0"/>
                <a:cs typeface="Century Gothic"/>
              </a:rPr>
              <a:t> ships,</a:t>
            </a:r>
            <a:r>
              <a:rPr sz="1200" spc="-15" dirty="0">
                <a:latin typeface="Abadi" panose="020B0604020104020204" pitchFamily="34" charset="0"/>
                <a:cs typeface="Century Gothic"/>
              </a:rPr>
              <a:t> </a:t>
            </a:r>
            <a:r>
              <a:rPr sz="1200" spc="-10" dirty="0">
                <a:latin typeface="Abadi" panose="020B0604020104020204" pitchFamily="34" charset="0"/>
                <a:cs typeface="Century Gothic"/>
              </a:rPr>
              <a:t>booster</a:t>
            </a:r>
            <a:r>
              <a:rPr sz="1200" spc="15" dirty="0">
                <a:latin typeface="Abadi" panose="020B0604020104020204" pitchFamily="34" charset="0"/>
                <a:cs typeface="Century Gothic"/>
              </a:rPr>
              <a:t> </a:t>
            </a:r>
            <a:r>
              <a:rPr sz="1200" dirty="0">
                <a:latin typeface="Abadi" panose="020B0604020104020204" pitchFamily="34" charset="0"/>
                <a:cs typeface="Century Gothic"/>
              </a:rPr>
              <a:t>versions,</a:t>
            </a:r>
            <a:r>
              <a:rPr sz="1200" spc="-15" dirty="0">
                <a:latin typeface="Abadi" panose="020B0604020104020204" pitchFamily="34" charset="0"/>
                <a:cs typeface="Century Gothic"/>
              </a:rPr>
              <a:t> </a:t>
            </a:r>
            <a:r>
              <a:rPr sz="1200" spc="-25" dirty="0">
                <a:latin typeface="Abadi" panose="020B0604020104020204" pitchFamily="34" charset="0"/>
                <a:cs typeface="Century Gothic"/>
              </a:rPr>
              <a:t>and</a:t>
            </a:r>
            <a:endParaRPr sz="1200" dirty="0">
              <a:latin typeface="Abadi" panose="020B0604020104020204" pitchFamily="34" charset="0"/>
              <a:cs typeface="Century Gothic"/>
            </a:endParaRPr>
          </a:p>
          <a:p>
            <a:pPr marL="298450">
              <a:lnSpc>
                <a:spcPct val="100000"/>
              </a:lnSpc>
              <a:spcBef>
                <a:spcPts val="740"/>
              </a:spcBef>
            </a:pPr>
            <a:r>
              <a:rPr sz="1200" spc="-70" dirty="0">
                <a:latin typeface="Abadi" panose="020B0604020104020204" pitchFamily="34" charset="0"/>
                <a:cs typeface="Century Gothic"/>
              </a:rPr>
              <a:t>launch</a:t>
            </a:r>
            <a:r>
              <a:rPr sz="1200" spc="-40" dirty="0">
                <a:latin typeface="Abadi" panose="020B0604020104020204" pitchFamily="34" charset="0"/>
                <a:cs typeface="Century Gothic"/>
              </a:rPr>
              <a:t> </a:t>
            </a:r>
            <a:r>
              <a:rPr sz="1200" dirty="0">
                <a:latin typeface="Abadi" panose="020B0604020104020204" pitchFamily="34" charset="0"/>
                <a:cs typeface="Century Gothic"/>
              </a:rPr>
              <a:t>site</a:t>
            </a:r>
            <a:r>
              <a:rPr sz="1200" spc="-50" dirty="0">
                <a:latin typeface="Abadi" panose="020B0604020104020204" pitchFamily="34" charset="0"/>
                <a:cs typeface="Century Gothic"/>
              </a:rPr>
              <a:t> </a:t>
            </a:r>
            <a:r>
              <a:rPr sz="1200" dirty="0">
                <a:latin typeface="Abadi" panose="020B0604020104020204" pitchFamily="34" charset="0"/>
                <a:cs typeface="Century Gothic"/>
              </a:rPr>
              <a:t>in</a:t>
            </a:r>
            <a:r>
              <a:rPr sz="1200" spc="-40" dirty="0">
                <a:latin typeface="Abadi" panose="020B0604020104020204" pitchFamily="34" charset="0"/>
                <a:cs typeface="Century Gothic"/>
              </a:rPr>
              <a:t> </a:t>
            </a:r>
            <a:r>
              <a:rPr sz="1200" spc="-10" dirty="0">
                <a:latin typeface="Abadi" panose="020B0604020104020204" pitchFamily="34" charset="0"/>
                <a:cs typeface="Century Gothic"/>
              </a:rPr>
              <a:t>the</a:t>
            </a:r>
            <a:r>
              <a:rPr sz="1200" spc="25" dirty="0">
                <a:latin typeface="Abadi" panose="020B0604020104020204" pitchFamily="34" charset="0"/>
                <a:cs typeface="Century Gothic"/>
              </a:rPr>
              <a:t> </a:t>
            </a:r>
            <a:r>
              <a:rPr sz="1200" spc="-40" dirty="0">
                <a:latin typeface="Abadi" panose="020B0604020104020204" pitchFamily="34" charset="0"/>
                <a:cs typeface="Century Gothic"/>
              </a:rPr>
              <a:t>year</a:t>
            </a:r>
            <a:r>
              <a:rPr sz="1200" spc="45" dirty="0">
                <a:latin typeface="Abadi" panose="020B0604020104020204" pitchFamily="34" charset="0"/>
                <a:cs typeface="Century Gothic"/>
              </a:rPr>
              <a:t> </a:t>
            </a:r>
            <a:r>
              <a:rPr sz="1200" spc="-20" dirty="0">
                <a:latin typeface="Abadi" panose="020B0604020104020204" pitchFamily="34" charset="0"/>
                <a:cs typeface="Century Gothic"/>
              </a:rPr>
              <a:t>2015</a:t>
            </a:r>
            <a:endParaRPr sz="1200" dirty="0">
              <a:latin typeface="Abadi" panose="020B0604020104020204" pitchFamily="34" charset="0"/>
              <a:cs typeface="Century Gothic"/>
            </a:endParaRPr>
          </a:p>
          <a:p>
            <a:pPr marL="297815" marR="5080" indent="-285115">
              <a:lnSpc>
                <a:spcPct val="146000"/>
              </a:lnSpc>
              <a:spcBef>
                <a:spcPts val="75"/>
              </a:spcBef>
              <a:buFont typeface="Wingdings"/>
              <a:buChar char=""/>
              <a:tabLst>
                <a:tab pos="297815" algn="l"/>
                <a:tab pos="298450" algn="l"/>
              </a:tabLst>
            </a:pPr>
            <a:r>
              <a:rPr sz="1200" spc="-35" dirty="0">
                <a:latin typeface="Abadi" panose="020B0604020104020204" pitchFamily="34" charset="0"/>
                <a:cs typeface="Century Gothic"/>
              </a:rPr>
              <a:t>Displayed</a:t>
            </a:r>
            <a:r>
              <a:rPr sz="1200" spc="10" dirty="0">
                <a:latin typeface="Abadi" panose="020B0604020104020204" pitchFamily="34" charset="0"/>
                <a:cs typeface="Century Gothic"/>
              </a:rPr>
              <a:t> </a:t>
            </a:r>
            <a:r>
              <a:rPr sz="1200" spc="-50" dirty="0">
                <a:latin typeface="Abadi" panose="020B0604020104020204" pitchFamily="34" charset="0"/>
                <a:cs typeface="Century Gothic"/>
              </a:rPr>
              <a:t>the</a:t>
            </a:r>
            <a:r>
              <a:rPr sz="1200" spc="-35" dirty="0">
                <a:latin typeface="Abadi" panose="020B0604020104020204" pitchFamily="34" charset="0"/>
                <a:cs typeface="Century Gothic"/>
              </a:rPr>
              <a:t> </a:t>
            </a:r>
            <a:r>
              <a:rPr sz="1200" spc="-20" dirty="0">
                <a:latin typeface="Abadi" panose="020B0604020104020204" pitchFamily="34" charset="0"/>
                <a:cs typeface="Century Gothic"/>
              </a:rPr>
              <a:t>different</a:t>
            </a:r>
            <a:r>
              <a:rPr sz="1200" spc="5" dirty="0">
                <a:latin typeface="Abadi" panose="020B0604020104020204" pitchFamily="34" charset="0"/>
                <a:cs typeface="Century Gothic"/>
              </a:rPr>
              <a:t> </a:t>
            </a:r>
            <a:r>
              <a:rPr sz="1200" dirty="0">
                <a:latin typeface="Abadi" panose="020B0604020104020204" pitchFamily="34" charset="0"/>
                <a:cs typeface="Century Gothic"/>
              </a:rPr>
              <a:t>types</a:t>
            </a:r>
            <a:r>
              <a:rPr sz="1200" spc="35" dirty="0">
                <a:latin typeface="Abadi" panose="020B0604020104020204" pitchFamily="34" charset="0"/>
                <a:cs typeface="Century Gothic"/>
              </a:rPr>
              <a:t> </a:t>
            </a:r>
            <a:r>
              <a:rPr sz="1200" spc="-10" dirty="0">
                <a:latin typeface="Abadi" panose="020B0604020104020204" pitchFamily="34" charset="0"/>
                <a:cs typeface="Century Gothic"/>
              </a:rPr>
              <a:t>of</a:t>
            </a:r>
            <a:r>
              <a:rPr sz="1200" spc="5" dirty="0">
                <a:latin typeface="Abadi" panose="020B0604020104020204" pitchFamily="34" charset="0"/>
                <a:cs typeface="Century Gothic"/>
              </a:rPr>
              <a:t> </a:t>
            </a:r>
            <a:r>
              <a:rPr sz="1200" spc="-65" dirty="0">
                <a:latin typeface="Abadi" panose="020B0604020104020204" pitchFamily="34" charset="0"/>
                <a:cs typeface="Century Gothic"/>
              </a:rPr>
              <a:t>landing</a:t>
            </a:r>
            <a:r>
              <a:rPr sz="1200" spc="20" dirty="0">
                <a:latin typeface="Abadi" panose="020B0604020104020204" pitchFamily="34" charset="0"/>
                <a:cs typeface="Century Gothic"/>
              </a:rPr>
              <a:t> </a:t>
            </a:r>
            <a:r>
              <a:rPr sz="1200" spc="-45" dirty="0">
                <a:latin typeface="Abadi" panose="020B0604020104020204" pitchFamily="34" charset="0"/>
                <a:cs typeface="Century Gothic"/>
              </a:rPr>
              <a:t>outcomes</a:t>
            </a:r>
            <a:r>
              <a:rPr sz="1200" spc="30" dirty="0">
                <a:latin typeface="Abadi" panose="020B0604020104020204" pitchFamily="34" charset="0"/>
                <a:cs typeface="Century Gothic"/>
              </a:rPr>
              <a:t> </a:t>
            </a:r>
            <a:r>
              <a:rPr sz="1200" spc="-80" dirty="0">
                <a:latin typeface="Abadi" panose="020B0604020104020204" pitchFamily="34" charset="0"/>
                <a:cs typeface="Century Gothic"/>
              </a:rPr>
              <a:t>between</a:t>
            </a:r>
            <a:r>
              <a:rPr sz="1200" spc="50" dirty="0">
                <a:latin typeface="Abadi" panose="020B0604020104020204" pitchFamily="34" charset="0"/>
                <a:cs typeface="Century Gothic"/>
              </a:rPr>
              <a:t> </a:t>
            </a:r>
            <a:r>
              <a:rPr sz="1200" dirty="0">
                <a:latin typeface="Abadi" panose="020B0604020104020204" pitchFamily="34" charset="0"/>
                <a:cs typeface="Century Gothic"/>
              </a:rPr>
              <a:t>2010-</a:t>
            </a:r>
            <a:r>
              <a:rPr sz="1200" spc="85" dirty="0">
                <a:latin typeface="Abadi" panose="020B0604020104020204" pitchFamily="34" charset="0"/>
                <a:cs typeface="Century Gothic"/>
              </a:rPr>
              <a:t>06-</a:t>
            </a:r>
            <a:r>
              <a:rPr sz="1200" spc="114" dirty="0">
                <a:latin typeface="Abadi" panose="020B0604020104020204" pitchFamily="34" charset="0"/>
                <a:cs typeface="Century Gothic"/>
              </a:rPr>
              <a:t>04</a:t>
            </a:r>
            <a:r>
              <a:rPr sz="1200" spc="-20" dirty="0">
                <a:latin typeface="Abadi" panose="020B0604020104020204" pitchFamily="34" charset="0"/>
                <a:cs typeface="Century Gothic"/>
              </a:rPr>
              <a:t> </a:t>
            </a:r>
            <a:r>
              <a:rPr sz="1200" spc="-114" dirty="0">
                <a:latin typeface="Abadi" panose="020B0604020104020204" pitchFamily="34" charset="0"/>
                <a:cs typeface="Century Gothic"/>
              </a:rPr>
              <a:t>and</a:t>
            </a:r>
            <a:r>
              <a:rPr sz="1200" spc="15" dirty="0">
                <a:latin typeface="Abadi" panose="020B0604020104020204" pitchFamily="34" charset="0"/>
                <a:cs typeface="Century Gothic"/>
              </a:rPr>
              <a:t> </a:t>
            </a:r>
            <a:r>
              <a:rPr sz="1200" dirty="0">
                <a:latin typeface="Abadi" panose="020B0604020104020204" pitchFamily="34" charset="0"/>
                <a:cs typeface="Century Gothic"/>
              </a:rPr>
              <a:t>2017-</a:t>
            </a:r>
            <a:r>
              <a:rPr sz="1200" spc="55" dirty="0">
                <a:latin typeface="Abadi" panose="020B0604020104020204" pitchFamily="34" charset="0"/>
                <a:cs typeface="Century Gothic"/>
              </a:rPr>
              <a:t>03- </a:t>
            </a:r>
            <a:r>
              <a:rPr sz="1200" spc="105" dirty="0">
                <a:latin typeface="Abadi" panose="020B0604020104020204" pitchFamily="34" charset="0"/>
                <a:cs typeface="Century Gothic"/>
              </a:rPr>
              <a:t>20</a:t>
            </a:r>
            <a:r>
              <a:rPr sz="1200" spc="-45" dirty="0">
                <a:latin typeface="Abadi" panose="020B0604020104020204" pitchFamily="34" charset="0"/>
                <a:cs typeface="Century Gothic"/>
              </a:rPr>
              <a:t> </a:t>
            </a:r>
            <a:r>
              <a:rPr sz="1200" spc="-114" dirty="0">
                <a:latin typeface="Abadi" panose="020B0604020104020204" pitchFamily="34" charset="0"/>
                <a:cs typeface="Century Gothic"/>
              </a:rPr>
              <a:t>and</a:t>
            </a:r>
            <a:r>
              <a:rPr sz="1200" spc="-5" dirty="0">
                <a:latin typeface="Abadi" panose="020B0604020104020204" pitchFamily="34" charset="0"/>
                <a:cs typeface="Century Gothic"/>
              </a:rPr>
              <a:t> </a:t>
            </a:r>
            <a:r>
              <a:rPr sz="1200" spc="-50" dirty="0">
                <a:latin typeface="Abadi" panose="020B0604020104020204" pitchFamily="34" charset="0"/>
                <a:cs typeface="Century Gothic"/>
              </a:rPr>
              <a:t>the</a:t>
            </a:r>
            <a:r>
              <a:rPr sz="1200" spc="5" dirty="0">
                <a:latin typeface="Abadi" panose="020B0604020104020204" pitchFamily="34" charset="0"/>
                <a:cs typeface="Century Gothic"/>
              </a:rPr>
              <a:t> </a:t>
            </a:r>
            <a:r>
              <a:rPr sz="1200" spc="-60" dirty="0">
                <a:latin typeface="Abadi" panose="020B0604020104020204" pitchFamily="34" charset="0"/>
                <a:cs typeface="Century Gothic"/>
              </a:rPr>
              <a:t>number</a:t>
            </a:r>
            <a:r>
              <a:rPr sz="1200" spc="25" dirty="0">
                <a:latin typeface="Abadi" panose="020B0604020104020204" pitchFamily="34" charset="0"/>
                <a:cs typeface="Century Gothic"/>
              </a:rPr>
              <a:t> </a:t>
            </a:r>
            <a:r>
              <a:rPr sz="1200" spc="-10" dirty="0">
                <a:latin typeface="Abadi" panose="020B0604020104020204" pitchFamily="34" charset="0"/>
                <a:cs typeface="Century Gothic"/>
              </a:rPr>
              <a:t>of</a:t>
            </a:r>
            <a:r>
              <a:rPr sz="1200" spc="-25" dirty="0">
                <a:latin typeface="Abadi" panose="020B0604020104020204" pitchFamily="34" charset="0"/>
                <a:cs typeface="Century Gothic"/>
              </a:rPr>
              <a:t> </a:t>
            </a:r>
            <a:r>
              <a:rPr sz="1200" dirty="0">
                <a:latin typeface="Abadi" panose="020B0604020104020204" pitchFamily="34" charset="0"/>
                <a:cs typeface="Century Gothic"/>
              </a:rPr>
              <a:t>times </a:t>
            </a:r>
            <a:r>
              <a:rPr sz="1200" spc="-25" dirty="0">
                <a:latin typeface="Abadi" panose="020B0604020104020204" pitchFamily="34" charset="0"/>
                <a:cs typeface="Century Gothic"/>
              </a:rPr>
              <a:t>they</a:t>
            </a:r>
            <a:r>
              <a:rPr sz="1200" dirty="0">
                <a:latin typeface="Abadi" panose="020B0604020104020204" pitchFamily="34" charset="0"/>
                <a:cs typeface="Century Gothic"/>
              </a:rPr>
              <a:t> </a:t>
            </a:r>
            <a:r>
              <a:rPr sz="1200" spc="-55" dirty="0">
                <a:latin typeface="Abadi" panose="020B0604020104020204" pitchFamily="34" charset="0"/>
                <a:cs typeface="Century Gothic"/>
              </a:rPr>
              <a:t>occurred</a:t>
            </a:r>
            <a:r>
              <a:rPr sz="1200" spc="-15" dirty="0">
                <a:latin typeface="Abadi" panose="020B0604020104020204" pitchFamily="34" charset="0"/>
                <a:cs typeface="Century Gothic"/>
              </a:rPr>
              <a:t> </a:t>
            </a:r>
            <a:r>
              <a:rPr sz="1200" dirty="0">
                <a:latin typeface="Abadi" panose="020B0604020104020204" pitchFamily="34" charset="0"/>
                <a:cs typeface="Century Gothic"/>
              </a:rPr>
              <a:t>in</a:t>
            </a:r>
            <a:r>
              <a:rPr sz="1200" spc="-55" dirty="0">
                <a:latin typeface="Abadi" panose="020B0604020104020204" pitchFamily="34" charset="0"/>
                <a:cs typeface="Century Gothic"/>
              </a:rPr>
              <a:t> </a:t>
            </a:r>
            <a:r>
              <a:rPr sz="1200" spc="-60" dirty="0">
                <a:latin typeface="Abadi" panose="020B0604020104020204" pitchFamily="34" charset="0"/>
                <a:cs typeface="Century Gothic"/>
              </a:rPr>
              <a:t>descending</a:t>
            </a:r>
            <a:r>
              <a:rPr sz="1200" spc="-75" dirty="0">
                <a:latin typeface="Abadi" panose="020B0604020104020204" pitchFamily="34" charset="0"/>
                <a:cs typeface="Century Gothic"/>
              </a:rPr>
              <a:t> </a:t>
            </a:r>
            <a:r>
              <a:rPr sz="1200" spc="-10" dirty="0">
                <a:latin typeface="Abadi" panose="020B0604020104020204" pitchFamily="34" charset="0"/>
                <a:cs typeface="Century Gothic"/>
              </a:rPr>
              <a:t>order</a:t>
            </a:r>
            <a:endParaRPr sz="1200" dirty="0">
              <a:latin typeface="Abadi" panose="020B0604020104020204" pitchFamily="34" charset="0"/>
              <a:cs typeface="Century Gothic"/>
            </a:endParaRPr>
          </a:p>
        </p:txBody>
      </p:sp>
      <p:sp>
        <p:nvSpPr>
          <p:cNvPr id="8" name="object 7">
            <a:extLst>
              <a:ext uri="{FF2B5EF4-FFF2-40B4-BE49-F238E27FC236}">
                <a16:creationId xmlns:a16="http://schemas.microsoft.com/office/drawing/2014/main" id="{011891A9-9C61-41DC-974E-DED251A2FFAA}"/>
              </a:ext>
            </a:extLst>
          </p:cNvPr>
          <p:cNvSpPr txBox="1"/>
          <p:nvPr/>
        </p:nvSpPr>
        <p:spPr>
          <a:xfrm>
            <a:off x="4657090" y="6459220"/>
            <a:ext cx="2423795" cy="243656"/>
          </a:xfrm>
          <a:prstGeom prst="rect">
            <a:avLst/>
          </a:prstGeom>
        </p:spPr>
        <p:txBody>
          <a:bodyPr vert="horz" wrap="square" lIns="0" tIns="12700" rIns="0" bIns="0" rtlCol="0">
            <a:spAutoFit/>
          </a:bodyPr>
          <a:lstStyle/>
          <a:p>
            <a:pPr marL="12700">
              <a:lnSpc>
                <a:spcPct val="100000"/>
              </a:lnSpc>
              <a:spcBef>
                <a:spcPts val="100"/>
              </a:spcBef>
            </a:pPr>
            <a:r>
              <a:rPr sz="1500" u="sng" spc="-25" dirty="0">
                <a:solidFill>
                  <a:srgbClr val="43B8F7"/>
                </a:solidFill>
                <a:uFill>
                  <a:solidFill>
                    <a:srgbClr val="43B8F7"/>
                  </a:solidFill>
                </a:uFill>
                <a:latin typeface="Century Gothic"/>
                <a:cs typeface="Century Gothic"/>
                <a:hlinkClick r:id="rId3"/>
              </a:rPr>
              <a:t>GitHub</a:t>
            </a:r>
            <a:r>
              <a:rPr sz="1500" u="sng" spc="55" dirty="0">
                <a:solidFill>
                  <a:srgbClr val="43B8F7"/>
                </a:solidFill>
                <a:uFill>
                  <a:solidFill>
                    <a:srgbClr val="43B8F7"/>
                  </a:solidFill>
                </a:uFill>
                <a:latin typeface="Century Gothic"/>
                <a:cs typeface="Century Gothic"/>
                <a:hlinkClick r:id="rId3"/>
              </a:rPr>
              <a:t> </a:t>
            </a:r>
            <a:r>
              <a:rPr sz="1500" u="sng" dirty="0">
                <a:solidFill>
                  <a:srgbClr val="43B8F7"/>
                </a:solidFill>
                <a:uFill>
                  <a:solidFill>
                    <a:srgbClr val="43B8F7"/>
                  </a:solidFill>
                </a:uFill>
                <a:latin typeface="Century Gothic"/>
                <a:cs typeface="Century Gothic"/>
                <a:hlinkClick r:id="rId3"/>
              </a:rPr>
              <a:t>Link:</a:t>
            </a:r>
            <a:r>
              <a:rPr sz="1500" u="sng" spc="10" dirty="0">
                <a:solidFill>
                  <a:srgbClr val="43B8F7"/>
                </a:solidFill>
                <a:uFill>
                  <a:solidFill>
                    <a:srgbClr val="43B8F7"/>
                  </a:solidFill>
                </a:uFill>
                <a:latin typeface="Century Gothic"/>
                <a:cs typeface="Century Gothic"/>
                <a:hlinkClick r:id="rId3"/>
              </a:rPr>
              <a:t> </a:t>
            </a:r>
            <a:r>
              <a:rPr sz="1500" u="sng" dirty="0">
                <a:solidFill>
                  <a:srgbClr val="43B8F7"/>
                </a:solidFill>
                <a:uFill>
                  <a:solidFill>
                    <a:srgbClr val="43B8F7"/>
                  </a:solidFill>
                </a:uFill>
                <a:latin typeface="Century Gothic"/>
                <a:cs typeface="Century Gothic"/>
                <a:hlinkClick r:id="rId3"/>
              </a:rPr>
              <a:t>EDA</a:t>
            </a:r>
            <a:r>
              <a:rPr sz="1500" u="sng" spc="-25" dirty="0">
                <a:solidFill>
                  <a:srgbClr val="43B8F7"/>
                </a:solidFill>
                <a:uFill>
                  <a:solidFill>
                    <a:srgbClr val="43B8F7"/>
                  </a:solidFill>
                </a:uFill>
                <a:latin typeface="Century Gothic"/>
                <a:cs typeface="Century Gothic"/>
                <a:hlinkClick r:id="rId3"/>
              </a:rPr>
              <a:t> </a:t>
            </a:r>
            <a:r>
              <a:rPr sz="1500" u="sng" dirty="0">
                <a:solidFill>
                  <a:srgbClr val="43B8F7"/>
                </a:solidFill>
                <a:uFill>
                  <a:solidFill>
                    <a:srgbClr val="43B8F7"/>
                  </a:solidFill>
                </a:uFill>
                <a:latin typeface="Century Gothic"/>
                <a:cs typeface="Century Gothic"/>
                <a:hlinkClick r:id="rId3"/>
              </a:rPr>
              <a:t>with</a:t>
            </a:r>
            <a:r>
              <a:rPr sz="1500" u="sng" spc="-65" dirty="0">
                <a:solidFill>
                  <a:srgbClr val="43B8F7"/>
                </a:solidFill>
                <a:uFill>
                  <a:solidFill>
                    <a:srgbClr val="43B8F7"/>
                  </a:solidFill>
                </a:uFill>
                <a:latin typeface="Century Gothic"/>
                <a:cs typeface="Century Gothic"/>
                <a:hlinkClick r:id="rId3"/>
              </a:rPr>
              <a:t> </a:t>
            </a:r>
            <a:r>
              <a:rPr sz="1500" u="sng" spc="100" dirty="0">
                <a:solidFill>
                  <a:srgbClr val="43B8F7"/>
                </a:solidFill>
                <a:uFill>
                  <a:solidFill>
                    <a:srgbClr val="43B8F7"/>
                  </a:solidFill>
                </a:uFill>
                <a:latin typeface="Century Gothic"/>
                <a:cs typeface="Century Gothic"/>
                <a:hlinkClick r:id="rId3"/>
              </a:rPr>
              <a:t>SQL</a:t>
            </a:r>
            <a:endParaRPr sz="1500" dirty="0">
              <a:latin typeface="Century Gothic"/>
              <a:cs typeface="Century Gothic"/>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normAutofit lnSpcReduction="10000"/>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6" name="object 4">
            <a:extLst>
              <a:ext uri="{FF2B5EF4-FFF2-40B4-BE49-F238E27FC236}">
                <a16:creationId xmlns:a16="http://schemas.microsoft.com/office/drawing/2014/main" id="{2218AAFE-630D-46FB-8C92-705AD9B5D6FA}"/>
              </a:ext>
            </a:extLst>
          </p:cNvPr>
          <p:cNvPicPr/>
          <p:nvPr/>
        </p:nvPicPr>
        <p:blipFill>
          <a:blip r:embed="rId3" cstate="print"/>
          <a:stretch>
            <a:fillRect/>
          </a:stretch>
        </p:blipFill>
        <p:spPr>
          <a:xfrm>
            <a:off x="3671537" y="1312341"/>
            <a:ext cx="3695700" cy="619125"/>
          </a:xfrm>
          <a:prstGeom prst="rect">
            <a:avLst/>
          </a:prstGeom>
        </p:spPr>
      </p:pic>
      <p:sp>
        <p:nvSpPr>
          <p:cNvPr id="7" name="object 5">
            <a:extLst>
              <a:ext uri="{FF2B5EF4-FFF2-40B4-BE49-F238E27FC236}">
                <a16:creationId xmlns:a16="http://schemas.microsoft.com/office/drawing/2014/main" id="{BCFDE656-B296-4230-8492-C8833773A4A3}"/>
              </a:ext>
            </a:extLst>
          </p:cNvPr>
          <p:cNvSpPr txBox="1"/>
          <p:nvPr/>
        </p:nvSpPr>
        <p:spPr>
          <a:xfrm>
            <a:off x="3671537" y="1312341"/>
            <a:ext cx="3695700" cy="619125"/>
          </a:xfrm>
          <a:prstGeom prst="rect">
            <a:avLst/>
          </a:prstGeom>
          <a:ln w="6350">
            <a:solidFill>
              <a:srgbClr val="005A66"/>
            </a:solidFill>
          </a:ln>
        </p:spPr>
        <p:txBody>
          <a:bodyPr vert="horz" wrap="square" lIns="0" tIns="34290" rIns="0" bIns="0" rtlCol="0">
            <a:spAutoFit/>
          </a:bodyPr>
          <a:lstStyle/>
          <a:p>
            <a:pPr marL="1905" algn="ctr">
              <a:lnSpc>
                <a:spcPct val="100000"/>
              </a:lnSpc>
              <a:spcBef>
                <a:spcPts val="270"/>
              </a:spcBef>
            </a:pPr>
            <a:r>
              <a:rPr sz="1800" spc="-80" dirty="0">
                <a:latin typeface="Century Gothic"/>
                <a:cs typeface="Century Gothic"/>
              </a:rPr>
              <a:t>Main</a:t>
            </a:r>
            <a:r>
              <a:rPr sz="1800" spc="-45" dirty="0">
                <a:latin typeface="Century Gothic"/>
                <a:cs typeface="Century Gothic"/>
              </a:rPr>
              <a:t> </a:t>
            </a:r>
            <a:r>
              <a:rPr sz="1800" spc="-25" dirty="0">
                <a:latin typeface="Century Gothic"/>
                <a:cs typeface="Century Gothic"/>
              </a:rPr>
              <a:t>Map</a:t>
            </a:r>
            <a:endParaRPr sz="1800" dirty="0">
              <a:latin typeface="Century Gothic"/>
              <a:cs typeface="Century Gothic"/>
            </a:endParaRPr>
          </a:p>
          <a:p>
            <a:pPr marL="88900">
              <a:lnSpc>
                <a:spcPct val="100000"/>
              </a:lnSpc>
              <a:spcBef>
                <a:spcPts val="495"/>
              </a:spcBef>
              <a:tabLst>
                <a:tab pos="375285" algn="l"/>
              </a:tabLst>
            </a:pPr>
            <a:r>
              <a:rPr sz="1100" spc="-50" dirty="0">
                <a:latin typeface="Calibri"/>
                <a:cs typeface="Calibri"/>
              </a:rPr>
              <a:t>-</a:t>
            </a:r>
            <a:r>
              <a:rPr sz="1100" dirty="0">
                <a:latin typeface="Calibri"/>
                <a:cs typeface="Calibri"/>
              </a:rPr>
              <a:t>	</a:t>
            </a:r>
            <a:r>
              <a:rPr sz="1100" spc="-50" dirty="0">
                <a:latin typeface="Century Gothic"/>
                <a:cs typeface="Century Gothic"/>
              </a:rPr>
              <a:t>Centered</a:t>
            </a:r>
            <a:r>
              <a:rPr sz="1100" spc="-65" dirty="0">
                <a:latin typeface="Century Gothic"/>
                <a:cs typeface="Century Gothic"/>
              </a:rPr>
              <a:t> </a:t>
            </a:r>
            <a:r>
              <a:rPr sz="1100" spc="-70" dirty="0">
                <a:latin typeface="Century Gothic"/>
                <a:cs typeface="Century Gothic"/>
              </a:rPr>
              <a:t>at</a:t>
            </a:r>
            <a:r>
              <a:rPr sz="1100" spc="-10" dirty="0">
                <a:latin typeface="Century Gothic"/>
                <a:cs typeface="Century Gothic"/>
              </a:rPr>
              <a:t> </a:t>
            </a:r>
            <a:r>
              <a:rPr sz="1100" spc="-25" dirty="0">
                <a:latin typeface="Century Gothic"/>
                <a:cs typeface="Century Gothic"/>
              </a:rPr>
              <a:t>Nasa</a:t>
            </a:r>
            <a:r>
              <a:rPr sz="1100" spc="-10" dirty="0">
                <a:latin typeface="Century Gothic"/>
                <a:cs typeface="Century Gothic"/>
              </a:rPr>
              <a:t> Johnson</a:t>
            </a:r>
            <a:r>
              <a:rPr sz="1100" spc="-30" dirty="0">
                <a:latin typeface="Century Gothic"/>
                <a:cs typeface="Century Gothic"/>
              </a:rPr>
              <a:t> </a:t>
            </a:r>
            <a:r>
              <a:rPr sz="1100" spc="-45" dirty="0">
                <a:latin typeface="Century Gothic"/>
                <a:cs typeface="Century Gothic"/>
              </a:rPr>
              <a:t>Space</a:t>
            </a:r>
            <a:r>
              <a:rPr sz="1100" spc="-35" dirty="0">
                <a:latin typeface="Century Gothic"/>
                <a:cs typeface="Century Gothic"/>
              </a:rPr>
              <a:t> </a:t>
            </a:r>
            <a:r>
              <a:rPr sz="1100" spc="-25" dirty="0">
                <a:latin typeface="Century Gothic"/>
                <a:cs typeface="Century Gothic"/>
              </a:rPr>
              <a:t>Center</a:t>
            </a:r>
            <a:r>
              <a:rPr sz="1100" spc="-35" dirty="0">
                <a:latin typeface="Century Gothic"/>
                <a:cs typeface="Century Gothic"/>
              </a:rPr>
              <a:t> </a:t>
            </a:r>
            <a:r>
              <a:rPr sz="1100" spc="-10" dirty="0">
                <a:latin typeface="Century Gothic"/>
                <a:cs typeface="Century Gothic"/>
              </a:rPr>
              <a:t>(JSC)</a:t>
            </a:r>
            <a:endParaRPr sz="1100" dirty="0">
              <a:latin typeface="Century Gothic"/>
              <a:cs typeface="Century Gothic"/>
            </a:endParaRPr>
          </a:p>
        </p:txBody>
      </p:sp>
      <p:pic>
        <p:nvPicPr>
          <p:cNvPr id="8" name="object 8">
            <a:extLst>
              <a:ext uri="{FF2B5EF4-FFF2-40B4-BE49-F238E27FC236}">
                <a16:creationId xmlns:a16="http://schemas.microsoft.com/office/drawing/2014/main" id="{C1A78341-7822-4660-9D2D-2607734516B9}"/>
              </a:ext>
            </a:extLst>
          </p:cNvPr>
          <p:cNvPicPr/>
          <p:nvPr/>
        </p:nvPicPr>
        <p:blipFill>
          <a:blip r:embed="rId4" cstate="print"/>
          <a:stretch>
            <a:fillRect/>
          </a:stretch>
        </p:blipFill>
        <p:spPr>
          <a:xfrm>
            <a:off x="84634" y="2111074"/>
            <a:ext cx="3695700" cy="1809750"/>
          </a:xfrm>
          <a:prstGeom prst="rect">
            <a:avLst/>
          </a:prstGeom>
        </p:spPr>
      </p:pic>
      <p:sp>
        <p:nvSpPr>
          <p:cNvPr id="9" name="object 9">
            <a:extLst>
              <a:ext uri="{FF2B5EF4-FFF2-40B4-BE49-F238E27FC236}">
                <a16:creationId xmlns:a16="http://schemas.microsoft.com/office/drawing/2014/main" id="{59143C03-3457-4CA7-BBAB-3C23D3948C9A}"/>
              </a:ext>
            </a:extLst>
          </p:cNvPr>
          <p:cNvSpPr txBox="1"/>
          <p:nvPr/>
        </p:nvSpPr>
        <p:spPr>
          <a:xfrm>
            <a:off x="127701" y="2109793"/>
            <a:ext cx="3695700" cy="1809750"/>
          </a:xfrm>
          <a:prstGeom prst="rect">
            <a:avLst/>
          </a:prstGeom>
          <a:noFill/>
          <a:ln w="6350">
            <a:noFill/>
          </a:ln>
        </p:spPr>
        <p:txBody>
          <a:bodyPr vert="horz" wrap="square" lIns="0" tIns="37465" rIns="0" bIns="0" rtlCol="0">
            <a:spAutoFit/>
          </a:bodyPr>
          <a:lstStyle/>
          <a:p>
            <a:pPr marL="3175" algn="ctr">
              <a:lnSpc>
                <a:spcPct val="100000"/>
              </a:lnSpc>
              <a:spcBef>
                <a:spcPts val="295"/>
              </a:spcBef>
            </a:pPr>
            <a:r>
              <a:rPr sz="1800" spc="-10" dirty="0">
                <a:solidFill>
                  <a:srgbClr val="FFFFFF"/>
                </a:solidFill>
                <a:latin typeface="Century Gothic"/>
                <a:cs typeface="Century Gothic"/>
              </a:rPr>
              <a:t>Circles</a:t>
            </a:r>
            <a:endParaRPr sz="1800" dirty="0">
              <a:latin typeface="Century Gothic"/>
              <a:cs typeface="Century Gothic"/>
            </a:endParaRPr>
          </a:p>
          <a:p>
            <a:pPr marL="260350" marR="114935" indent="-171450">
              <a:lnSpc>
                <a:spcPts val="1950"/>
              </a:lnSpc>
              <a:spcBef>
                <a:spcPts val="30"/>
              </a:spcBef>
              <a:buFont typeface="Calibri"/>
              <a:buChar char="-"/>
              <a:tabLst>
                <a:tab pos="260350" algn="l"/>
                <a:tab pos="260985" algn="l"/>
              </a:tabLst>
            </a:pPr>
            <a:r>
              <a:rPr sz="1100" spc="-20" dirty="0">
                <a:solidFill>
                  <a:srgbClr val="FFFFFF"/>
                </a:solidFill>
                <a:latin typeface="Century Gothic"/>
                <a:cs typeface="Century Gothic"/>
              </a:rPr>
              <a:t>Red</a:t>
            </a:r>
            <a:r>
              <a:rPr sz="1100" spc="-40" dirty="0">
                <a:solidFill>
                  <a:srgbClr val="FFFFFF"/>
                </a:solidFill>
                <a:latin typeface="Century Gothic"/>
                <a:cs typeface="Century Gothic"/>
              </a:rPr>
              <a:t> </a:t>
            </a:r>
            <a:r>
              <a:rPr sz="1100" spc="-10" dirty="0">
                <a:solidFill>
                  <a:srgbClr val="FFFFFF"/>
                </a:solidFill>
                <a:latin typeface="Century Gothic"/>
                <a:cs typeface="Century Gothic"/>
              </a:rPr>
              <a:t>Circle</a:t>
            </a:r>
            <a:r>
              <a:rPr sz="1100" spc="-20" dirty="0">
                <a:solidFill>
                  <a:srgbClr val="FFFFFF"/>
                </a:solidFill>
                <a:latin typeface="Century Gothic"/>
                <a:cs typeface="Century Gothic"/>
              </a:rPr>
              <a:t> </a:t>
            </a:r>
            <a:r>
              <a:rPr sz="1100" spc="-30" dirty="0">
                <a:solidFill>
                  <a:srgbClr val="FFFFFF"/>
                </a:solidFill>
                <a:latin typeface="Century Gothic"/>
                <a:cs typeface="Century Gothic"/>
              </a:rPr>
              <a:t>positioned</a:t>
            </a:r>
            <a:r>
              <a:rPr sz="1100" spc="45" dirty="0">
                <a:solidFill>
                  <a:srgbClr val="FFFFFF"/>
                </a:solidFill>
                <a:latin typeface="Century Gothic"/>
                <a:cs typeface="Century Gothic"/>
              </a:rPr>
              <a:t> </a:t>
            </a:r>
            <a:r>
              <a:rPr sz="1100" spc="-90" dirty="0">
                <a:solidFill>
                  <a:srgbClr val="FFFFFF"/>
                </a:solidFill>
                <a:latin typeface="Century Gothic"/>
                <a:cs typeface="Century Gothic"/>
              </a:rPr>
              <a:t>on</a:t>
            </a:r>
            <a:r>
              <a:rPr sz="1100" spc="-15" dirty="0">
                <a:solidFill>
                  <a:srgbClr val="FFFFFF"/>
                </a:solidFill>
                <a:latin typeface="Century Gothic"/>
                <a:cs typeface="Century Gothic"/>
              </a:rPr>
              <a:t> </a:t>
            </a:r>
            <a:r>
              <a:rPr sz="1100" dirty="0">
                <a:solidFill>
                  <a:srgbClr val="FFFFFF"/>
                </a:solidFill>
                <a:latin typeface="Century Gothic"/>
                <a:cs typeface="Century Gothic"/>
              </a:rPr>
              <a:t>NASA</a:t>
            </a:r>
            <a:r>
              <a:rPr sz="1100" spc="5" dirty="0">
                <a:solidFill>
                  <a:srgbClr val="FFFFFF"/>
                </a:solidFill>
                <a:latin typeface="Century Gothic"/>
                <a:cs typeface="Century Gothic"/>
              </a:rPr>
              <a:t> </a:t>
            </a:r>
            <a:r>
              <a:rPr sz="1100" spc="-40" dirty="0">
                <a:solidFill>
                  <a:srgbClr val="FFFFFF"/>
                </a:solidFill>
                <a:latin typeface="Century Gothic"/>
                <a:cs typeface="Century Gothic"/>
              </a:rPr>
              <a:t>headquarters</a:t>
            </a:r>
            <a:r>
              <a:rPr sz="1100" spc="-35" dirty="0">
                <a:solidFill>
                  <a:srgbClr val="FFFFFF"/>
                </a:solidFill>
                <a:latin typeface="Century Gothic"/>
                <a:cs typeface="Century Gothic"/>
              </a:rPr>
              <a:t> </a:t>
            </a:r>
            <a:r>
              <a:rPr sz="1100" spc="-20" dirty="0">
                <a:solidFill>
                  <a:srgbClr val="FFFFFF"/>
                </a:solidFill>
                <a:latin typeface="Century Gothic"/>
                <a:cs typeface="Century Gothic"/>
              </a:rPr>
              <a:t>that </a:t>
            </a:r>
            <a:r>
              <a:rPr sz="1100" dirty="0">
                <a:solidFill>
                  <a:srgbClr val="FFFFFF"/>
                </a:solidFill>
                <a:latin typeface="Century Gothic"/>
                <a:cs typeface="Century Gothic"/>
              </a:rPr>
              <a:t>shows</a:t>
            </a:r>
            <a:r>
              <a:rPr sz="1100" spc="25" dirty="0">
                <a:solidFill>
                  <a:srgbClr val="FFFFFF"/>
                </a:solidFill>
                <a:latin typeface="Century Gothic"/>
                <a:cs typeface="Century Gothic"/>
              </a:rPr>
              <a:t> </a:t>
            </a:r>
            <a:r>
              <a:rPr sz="1100" dirty="0">
                <a:solidFill>
                  <a:srgbClr val="FFFFFF"/>
                </a:solidFill>
                <a:latin typeface="Century Gothic"/>
                <a:cs typeface="Century Gothic"/>
              </a:rPr>
              <a:t>displays</a:t>
            </a:r>
            <a:r>
              <a:rPr sz="1100" spc="25" dirty="0">
                <a:solidFill>
                  <a:srgbClr val="FFFFFF"/>
                </a:solidFill>
                <a:latin typeface="Century Gothic"/>
                <a:cs typeface="Century Gothic"/>
              </a:rPr>
              <a:t> </a:t>
            </a:r>
            <a:r>
              <a:rPr sz="1100" spc="-130" dirty="0">
                <a:solidFill>
                  <a:srgbClr val="FFFFFF"/>
                </a:solidFill>
                <a:latin typeface="Century Gothic"/>
                <a:cs typeface="Century Gothic"/>
              </a:rPr>
              <a:t>a</a:t>
            </a:r>
            <a:r>
              <a:rPr sz="1100" spc="-20" dirty="0">
                <a:solidFill>
                  <a:srgbClr val="FFFFFF"/>
                </a:solidFill>
                <a:latin typeface="Century Gothic"/>
                <a:cs typeface="Century Gothic"/>
              </a:rPr>
              <a:t> </a:t>
            </a:r>
            <a:r>
              <a:rPr sz="1100" spc="-95" dirty="0">
                <a:solidFill>
                  <a:srgbClr val="FFFFFF"/>
                </a:solidFill>
                <a:latin typeface="Century Gothic"/>
                <a:cs typeface="Century Gothic"/>
              </a:rPr>
              <a:t>popup</a:t>
            </a:r>
            <a:r>
              <a:rPr sz="1100" spc="-60" dirty="0">
                <a:solidFill>
                  <a:srgbClr val="FFFFFF"/>
                </a:solidFill>
                <a:latin typeface="Century Gothic"/>
                <a:cs typeface="Century Gothic"/>
              </a:rPr>
              <a:t> </a:t>
            </a:r>
            <a:r>
              <a:rPr sz="1100" spc="-10" dirty="0">
                <a:solidFill>
                  <a:srgbClr val="FFFFFF"/>
                </a:solidFill>
                <a:latin typeface="Century Gothic"/>
                <a:cs typeface="Century Gothic"/>
              </a:rPr>
              <a:t>with</a:t>
            </a:r>
            <a:r>
              <a:rPr sz="1100" spc="-35" dirty="0">
                <a:solidFill>
                  <a:srgbClr val="FFFFFF"/>
                </a:solidFill>
                <a:latin typeface="Century Gothic"/>
                <a:cs typeface="Century Gothic"/>
              </a:rPr>
              <a:t> </a:t>
            </a:r>
            <a:r>
              <a:rPr sz="1100" spc="75" dirty="0">
                <a:solidFill>
                  <a:srgbClr val="FFFFFF"/>
                </a:solidFill>
                <a:latin typeface="Century Gothic"/>
                <a:cs typeface="Century Gothic"/>
              </a:rPr>
              <a:t>its</a:t>
            </a:r>
            <a:r>
              <a:rPr sz="1100" spc="-55" dirty="0">
                <a:solidFill>
                  <a:srgbClr val="FFFFFF"/>
                </a:solidFill>
                <a:latin typeface="Century Gothic"/>
                <a:cs typeface="Century Gothic"/>
              </a:rPr>
              <a:t> </a:t>
            </a:r>
            <a:r>
              <a:rPr sz="1100" spc="-95" dirty="0">
                <a:solidFill>
                  <a:srgbClr val="FFFFFF"/>
                </a:solidFill>
                <a:latin typeface="Century Gothic"/>
                <a:cs typeface="Century Gothic"/>
              </a:rPr>
              <a:t>name</a:t>
            </a:r>
            <a:r>
              <a:rPr sz="1100" spc="45" dirty="0">
                <a:solidFill>
                  <a:srgbClr val="FFFFFF"/>
                </a:solidFill>
                <a:latin typeface="Century Gothic"/>
                <a:cs typeface="Century Gothic"/>
              </a:rPr>
              <a:t> </a:t>
            </a:r>
            <a:r>
              <a:rPr sz="1100" spc="-70" dirty="0">
                <a:solidFill>
                  <a:srgbClr val="FFFFFF"/>
                </a:solidFill>
                <a:latin typeface="Century Gothic"/>
                <a:cs typeface="Century Gothic"/>
              </a:rPr>
              <a:t>when</a:t>
            </a:r>
            <a:r>
              <a:rPr sz="1100" spc="-35" dirty="0">
                <a:solidFill>
                  <a:srgbClr val="FFFFFF"/>
                </a:solidFill>
                <a:latin typeface="Century Gothic"/>
                <a:cs typeface="Century Gothic"/>
              </a:rPr>
              <a:t> </a:t>
            </a:r>
            <a:r>
              <a:rPr sz="1100" spc="-25" dirty="0">
                <a:solidFill>
                  <a:srgbClr val="FFFFFF"/>
                </a:solidFill>
                <a:latin typeface="Century Gothic"/>
                <a:cs typeface="Century Gothic"/>
              </a:rPr>
              <a:t>clicked</a:t>
            </a:r>
            <a:endParaRPr sz="1100" dirty="0">
              <a:latin typeface="Century Gothic"/>
              <a:cs typeface="Century Gothic"/>
            </a:endParaRPr>
          </a:p>
          <a:p>
            <a:pPr marL="260350" indent="-172085">
              <a:lnSpc>
                <a:spcPct val="100000"/>
              </a:lnSpc>
              <a:spcBef>
                <a:spcPts val="465"/>
              </a:spcBef>
              <a:buFont typeface="Calibri"/>
              <a:buChar char="-"/>
              <a:tabLst>
                <a:tab pos="260350" algn="l"/>
                <a:tab pos="260985" algn="l"/>
              </a:tabLst>
            </a:pPr>
            <a:r>
              <a:rPr sz="1100" spc="90" dirty="0">
                <a:solidFill>
                  <a:srgbClr val="FFFFFF"/>
                </a:solidFill>
                <a:latin typeface="Century Gothic"/>
                <a:cs typeface="Century Gothic"/>
              </a:rPr>
              <a:t>4</a:t>
            </a:r>
            <a:r>
              <a:rPr sz="1100" spc="-15" dirty="0">
                <a:solidFill>
                  <a:srgbClr val="FFFFFF"/>
                </a:solidFill>
                <a:latin typeface="Century Gothic"/>
                <a:cs typeface="Century Gothic"/>
              </a:rPr>
              <a:t> </a:t>
            </a:r>
            <a:r>
              <a:rPr sz="1100" spc="-10" dirty="0">
                <a:solidFill>
                  <a:srgbClr val="FFFFFF"/>
                </a:solidFill>
                <a:latin typeface="Century Gothic"/>
                <a:cs typeface="Century Gothic"/>
              </a:rPr>
              <a:t>different</a:t>
            </a:r>
            <a:r>
              <a:rPr sz="1100" spc="-5" dirty="0">
                <a:solidFill>
                  <a:srgbClr val="FFFFFF"/>
                </a:solidFill>
                <a:latin typeface="Century Gothic"/>
                <a:cs typeface="Century Gothic"/>
              </a:rPr>
              <a:t> </a:t>
            </a:r>
            <a:r>
              <a:rPr sz="1100" spc="-50" dirty="0">
                <a:solidFill>
                  <a:srgbClr val="FFFFFF"/>
                </a:solidFill>
                <a:latin typeface="Century Gothic"/>
                <a:cs typeface="Century Gothic"/>
              </a:rPr>
              <a:t>colored</a:t>
            </a:r>
            <a:r>
              <a:rPr sz="1100" spc="-60" dirty="0">
                <a:solidFill>
                  <a:srgbClr val="FFFFFF"/>
                </a:solidFill>
                <a:latin typeface="Century Gothic"/>
                <a:cs typeface="Century Gothic"/>
              </a:rPr>
              <a:t> </a:t>
            </a:r>
            <a:r>
              <a:rPr sz="1100" dirty="0">
                <a:solidFill>
                  <a:srgbClr val="FFFFFF"/>
                </a:solidFill>
                <a:latin typeface="Century Gothic"/>
                <a:cs typeface="Century Gothic"/>
              </a:rPr>
              <a:t>circles</a:t>
            </a:r>
            <a:r>
              <a:rPr sz="1100" spc="30" dirty="0">
                <a:solidFill>
                  <a:srgbClr val="FFFFFF"/>
                </a:solidFill>
                <a:latin typeface="Century Gothic"/>
                <a:cs typeface="Century Gothic"/>
              </a:rPr>
              <a:t> </a:t>
            </a:r>
            <a:r>
              <a:rPr sz="1100" spc="-35" dirty="0">
                <a:solidFill>
                  <a:srgbClr val="FFFFFF"/>
                </a:solidFill>
                <a:latin typeface="Century Gothic"/>
                <a:cs typeface="Century Gothic"/>
              </a:rPr>
              <a:t>positioned</a:t>
            </a:r>
            <a:r>
              <a:rPr sz="1100" spc="-60" dirty="0">
                <a:solidFill>
                  <a:srgbClr val="FFFFFF"/>
                </a:solidFill>
                <a:latin typeface="Century Gothic"/>
                <a:cs typeface="Century Gothic"/>
              </a:rPr>
              <a:t> </a:t>
            </a:r>
            <a:r>
              <a:rPr sz="1100" spc="-50" dirty="0">
                <a:solidFill>
                  <a:srgbClr val="FFFFFF"/>
                </a:solidFill>
                <a:latin typeface="Century Gothic"/>
                <a:cs typeface="Century Gothic"/>
              </a:rPr>
              <a:t>on</a:t>
            </a:r>
            <a:r>
              <a:rPr sz="1100" spc="-35" dirty="0">
                <a:solidFill>
                  <a:srgbClr val="FFFFFF"/>
                </a:solidFill>
                <a:latin typeface="Century Gothic"/>
                <a:cs typeface="Century Gothic"/>
              </a:rPr>
              <a:t> </a:t>
            </a:r>
            <a:r>
              <a:rPr sz="1100" spc="-20" dirty="0">
                <a:solidFill>
                  <a:srgbClr val="FFFFFF"/>
                </a:solidFill>
                <a:latin typeface="Century Gothic"/>
                <a:cs typeface="Century Gothic"/>
              </a:rPr>
              <a:t>each</a:t>
            </a:r>
            <a:endParaRPr sz="1100" dirty="0">
              <a:latin typeface="Century Gothic"/>
              <a:cs typeface="Century Gothic"/>
            </a:endParaRPr>
          </a:p>
          <a:p>
            <a:pPr marL="260350">
              <a:lnSpc>
                <a:spcPct val="100000"/>
              </a:lnSpc>
              <a:spcBef>
                <a:spcPts val="710"/>
              </a:spcBef>
            </a:pPr>
            <a:r>
              <a:rPr sz="1100" spc="-10" dirty="0">
                <a:solidFill>
                  <a:srgbClr val="FFFFFF"/>
                </a:solidFill>
                <a:latin typeface="Century Gothic"/>
                <a:cs typeface="Century Gothic"/>
              </a:rPr>
              <a:t>rocket </a:t>
            </a:r>
            <a:r>
              <a:rPr sz="1100" spc="-65" dirty="0">
                <a:solidFill>
                  <a:srgbClr val="FFFFFF"/>
                </a:solidFill>
                <a:latin typeface="Century Gothic"/>
                <a:cs typeface="Century Gothic"/>
              </a:rPr>
              <a:t>launch</a:t>
            </a:r>
            <a:r>
              <a:rPr sz="1100" spc="-30" dirty="0">
                <a:solidFill>
                  <a:srgbClr val="FFFFFF"/>
                </a:solidFill>
                <a:latin typeface="Century Gothic"/>
                <a:cs typeface="Century Gothic"/>
              </a:rPr>
              <a:t> </a:t>
            </a:r>
            <a:r>
              <a:rPr sz="1100" dirty="0">
                <a:solidFill>
                  <a:srgbClr val="FFFFFF"/>
                </a:solidFill>
                <a:latin typeface="Century Gothic"/>
                <a:cs typeface="Century Gothic"/>
              </a:rPr>
              <a:t>site</a:t>
            </a:r>
            <a:r>
              <a:rPr sz="1100" spc="40" dirty="0">
                <a:solidFill>
                  <a:srgbClr val="FFFFFF"/>
                </a:solidFill>
                <a:latin typeface="Century Gothic"/>
                <a:cs typeface="Century Gothic"/>
              </a:rPr>
              <a:t> </a:t>
            </a:r>
            <a:r>
              <a:rPr sz="1100" spc="-60" dirty="0">
                <a:solidFill>
                  <a:srgbClr val="FFFFFF"/>
                </a:solidFill>
                <a:latin typeface="Century Gothic"/>
                <a:cs typeface="Century Gothic"/>
              </a:rPr>
              <a:t>that</a:t>
            </a:r>
            <a:r>
              <a:rPr sz="1100" spc="-10" dirty="0">
                <a:solidFill>
                  <a:srgbClr val="FFFFFF"/>
                </a:solidFill>
                <a:latin typeface="Century Gothic"/>
                <a:cs typeface="Century Gothic"/>
              </a:rPr>
              <a:t> </a:t>
            </a:r>
            <a:r>
              <a:rPr sz="1100" spc="-20" dirty="0">
                <a:solidFill>
                  <a:srgbClr val="FFFFFF"/>
                </a:solidFill>
                <a:latin typeface="Century Gothic"/>
                <a:cs typeface="Century Gothic"/>
              </a:rPr>
              <a:t>display</a:t>
            </a:r>
            <a:r>
              <a:rPr sz="1100" spc="30" dirty="0">
                <a:solidFill>
                  <a:srgbClr val="FFFFFF"/>
                </a:solidFill>
                <a:latin typeface="Century Gothic"/>
                <a:cs typeface="Century Gothic"/>
              </a:rPr>
              <a:t> </a:t>
            </a:r>
            <a:r>
              <a:rPr sz="1100" spc="-10" dirty="0">
                <a:solidFill>
                  <a:srgbClr val="FFFFFF"/>
                </a:solidFill>
                <a:latin typeface="Century Gothic"/>
                <a:cs typeface="Century Gothic"/>
              </a:rPr>
              <a:t>their</a:t>
            </a:r>
            <a:r>
              <a:rPr sz="1100" spc="-45" dirty="0">
                <a:solidFill>
                  <a:srgbClr val="FFFFFF"/>
                </a:solidFill>
                <a:latin typeface="Century Gothic"/>
                <a:cs typeface="Century Gothic"/>
              </a:rPr>
              <a:t> </a:t>
            </a:r>
            <a:r>
              <a:rPr sz="1100" spc="-40" dirty="0">
                <a:solidFill>
                  <a:srgbClr val="FFFFFF"/>
                </a:solidFill>
                <a:latin typeface="Century Gothic"/>
                <a:cs typeface="Century Gothic"/>
              </a:rPr>
              <a:t>names</a:t>
            </a:r>
            <a:r>
              <a:rPr sz="1100" spc="-55" dirty="0">
                <a:solidFill>
                  <a:srgbClr val="FFFFFF"/>
                </a:solidFill>
                <a:latin typeface="Century Gothic"/>
                <a:cs typeface="Century Gothic"/>
              </a:rPr>
              <a:t> </a:t>
            </a:r>
            <a:r>
              <a:rPr sz="1100" dirty="0">
                <a:solidFill>
                  <a:srgbClr val="FFFFFF"/>
                </a:solidFill>
                <a:latin typeface="Century Gothic"/>
                <a:cs typeface="Century Gothic"/>
              </a:rPr>
              <a:t>as</a:t>
            </a:r>
            <a:r>
              <a:rPr sz="1100" spc="30" dirty="0">
                <a:solidFill>
                  <a:srgbClr val="FFFFFF"/>
                </a:solidFill>
                <a:latin typeface="Century Gothic"/>
                <a:cs typeface="Century Gothic"/>
              </a:rPr>
              <a:t> </a:t>
            </a:r>
            <a:r>
              <a:rPr sz="1100" spc="-50" dirty="0">
                <a:solidFill>
                  <a:srgbClr val="FFFFFF"/>
                </a:solidFill>
                <a:latin typeface="Century Gothic"/>
                <a:cs typeface="Century Gothic"/>
              </a:rPr>
              <a:t>a</a:t>
            </a:r>
            <a:endParaRPr sz="1100" dirty="0">
              <a:latin typeface="Century Gothic"/>
              <a:cs typeface="Century Gothic"/>
            </a:endParaRPr>
          </a:p>
          <a:p>
            <a:pPr marL="260350">
              <a:lnSpc>
                <a:spcPct val="100000"/>
              </a:lnSpc>
              <a:spcBef>
                <a:spcPts val="635"/>
              </a:spcBef>
            </a:pPr>
            <a:r>
              <a:rPr sz="1100" spc="-95" dirty="0">
                <a:solidFill>
                  <a:srgbClr val="FFFFFF"/>
                </a:solidFill>
                <a:latin typeface="Century Gothic"/>
                <a:cs typeface="Century Gothic"/>
              </a:rPr>
              <a:t>popup</a:t>
            </a:r>
            <a:r>
              <a:rPr sz="1100" spc="20" dirty="0">
                <a:solidFill>
                  <a:srgbClr val="FFFFFF"/>
                </a:solidFill>
                <a:latin typeface="Century Gothic"/>
                <a:cs typeface="Century Gothic"/>
              </a:rPr>
              <a:t> </a:t>
            </a:r>
            <a:r>
              <a:rPr sz="1100" spc="-65" dirty="0">
                <a:solidFill>
                  <a:srgbClr val="FFFFFF"/>
                </a:solidFill>
                <a:latin typeface="Century Gothic"/>
                <a:cs typeface="Century Gothic"/>
              </a:rPr>
              <a:t>when</a:t>
            </a:r>
            <a:r>
              <a:rPr sz="1100" spc="-30" dirty="0">
                <a:solidFill>
                  <a:srgbClr val="FFFFFF"/>
                </a:solidFill>
                <a:latin typeface="Century Gothic"/>
                <a:cs typeface="Century Gothic"/>
              </a:rPr>
              <a:t> </a:t>
            </a:r>
            <a:r>
              <a:rPr sz="1100" spc="-10" dirty="0">
                <a:solidFill>
                  <a:srgbClr val="FFFFFF"/>
                </a:solidFill>
                <a:latin typeface="Century Gothic"/>
                <a:cs typeface="Century Gothic"/>
              </a:rPr>
              <a:t>clicked</a:t>
            </a:r>
            <a:endParaRPr sz="1100" dirty="0">
              <a:latin typeface="Century Gothic"/>
              <a:cs typeface="Century Gothic"/>
            </a:endParaRPr>
          </a:p>
        </p:txBody>
      </p:sp>
      <p:pic>
        <p:nvPicPr>
          <p:cNvPr id="10" name="object 10">
            <a:extLst>
              <a:ext uri="{FF2B5EF4-FFF2-40B4-BE49-F238E27FC236}">
                <a16:creationId xmlns:a16="http://schemas.microsoft.com/office/drawing/2014/main" id="{F7CAE568-C0D0-4ABA-A276-61258AA7FE00}"/>
              </a:ext>
            </a:extLst>
          </p:cNvPr>
          <p:cNvPicPr/>
          <p:nvPr/>
        </p:nvPicPr>
        <p:blipFill>
          <a:blip r:embed="rId5" cstate="print"/>
          <a:stretch>
            <a:fillRect/>
          </a:stretch>
        </p:blipFill>
        <p:spPr>
          <a:xfrm>
            <a:off x="3976487" y="2052643"/>
            <a:ext cx="3695700" cy="1866900"/>
          </a:xfrm>
          <a:prstGeom prst="rect">
            <a:avLst/>
          </a:prstGeom>
        </p:spPr>
      </p:pic>
      <p:sp>
        <p:nvSpPr>
          <p:cNvPr id="11" name="object 11">
            <a:extLst>
              <a:ext uri="{FF2B5EF4-FFF2-40B4-BE49-F238E27FC236}">
                <a16:creationId xmlns:a16="http://schemas.microsoft.com/office/drawing/2014/main" id="{EF0B371A-D9E4-4AC7-8517-3FDC163A65AF}"/>
              </a:ext>
            </a:extLst>
          </p:cNvPr>
          <p:cNvSpPr txBox="1"/>
          <p:nvPr/>
        </p:nvSpPr>
        <p:spPr>
          <a:xfrm>
            <a:off x="3976487" y="2053924"/>
            <a:ext cx="3695700" cy="1866900"/>
          </a:xfrm>
          <a:prstGeom prst="rect">
            <a:avLst/>
          </a:prstGeom>
          <a:ln w="6350">
            <a:solidFill>
              <a:srgbClr val="005A66"/>
            </a:solidFill>
          </a:ln>
        </p:spPr>
        <p:txBody>
          <a:bodyPr vert="horz" wrap="square" lIns="0" tIns="37465" rIns="0" bIns="0" rtlCol="0">
            <a:spAutoFit/>
          </a:bodyPr>
          <a:lstStyle/>
          <a:p>
            <a:pPr marL="8255" algn="ctr">
              <a:lnSpc>
                <a:spcPct val="100000"/>
              </a:lnSpc>
              <a:spcBef>
                <a:spcPts val="295"/>
              </a:spcBef>
            </a:pPr>
            <a:r>
              <a:rPr sz="1800" spc="-10" dirty="0">
                <a:solidFill>
                  <a:srgbClr val="FFFFFF"/>
                </a:solidFill>
                <a:latin typeface="Century Gothic"/>
                <a:cs typeface="Century Gothic"/>
              </a:rPr>
              <a:t>Clusters</a:t>
            </a:r>
            <a:endParaRPr sz="1800" dirty="0">
              <a:latin typeface="Century Gothic"/>
              <a:cs typeface="Century Gothic"/>
            </a:endParaRPr>
          </a:p>
          <a:p>
            <a:pPr marL="266065" marR="188595" indent="-171450">
              <a:lnSpc>
                <a:spcPts val="1950"/>
              </a:lnSpc>
              <a:spcBef>
                <a:spcPts val="30"/>
              </a:spcBef>
              <a:buFont typeface="Calibri"/>
              <a:buChar char="-"/>
              <a:tabLst>
                <a:tab pos="266065" algn="l"/>
                <a:tab pos="266700" algn="l"/>
              </a:tabLst>
            </a:pPr>
            <a:r>
              <a:rPr sz="1100" dirty="0">
                <a:solidFill>
                  <a:srgbClr val="FFFFFF"/>
                </a:solidFill>
                <a:latin typeface="Century Gothic"/>
                <a:cs typeface="Century Gothic"/>
              </a:rPr>
              <a:t>Marker</a:t>
            </a:r>
            <a:r>
              <a:rPr sz="1100" spc="60" dirty="0">
                <a:solidFill>
                  <a:srgbClr val="FFFFFF"/>
                </a:solidFill>
                <a:latin typeface="Century Gothic"/>
                <a:cs typeface="Century Gothic"/>
              </a:rPr>
              <a:t> </a:t>
            </a:r>
            <a:r>
              <a:rPr sz="1100" dirty="0">
                <a:solidFill>
                  <a:srgbClr val="FFFFFF"/>
                </a:solidFill>
                <a:latin typeface="Century Gothic"/>
                <a:cs typeface="Century Gothic"/>
              </a:rPr>
              <a:t>clusters</a:t>
            </a:r>
            <a:r>
              <a:rPr sz="1100" spc="50" dirty="0">
                <a:solidFill>
                  <a:srgbClr val="FFFFFF"/>
                </a:solidFill>
                <a:latin typeface="Century Gothic"/>
                <a:cs typeface="Century Gothic"/>
              </a:rPr>
              <a:t> </a:t>
            </a:r>
            <a:r>
              <a:rPr sz="1100" spc="-40" dirty="0">
                <a:solidFill>
                  <a:srgbClr val="FFFFFF"/>
                </a:solidFill>
                <a:latin typeface="Century Gothic"/>
                <a:cs typeface="Century Gothic"/>
              </a:rPr>
              <a:t>positioned</a:t>
            </a:r>
            <a:r>
              <a:rPr sz="1100" spc="-45" dirty="0">
                <a:solidFill>
                  <a:srgbClr val="FFFFFF"/>
                </a:solidFill>
                <a:latin typeface="Century Gothic"/>
                <a:cs typeface="Century Gothic"/>
              </a:rPr>
              <a:t> </a:t>
            </a:r>
            <a:r>
              <a:rPr sz="1100" spc="-55" dirty="0">
                <a:solidFill>
                  <a:srgbClr val="FFFFFF"/>
                </a:solidFill>
                <a:latin typeface="Century Gothic"/>
                <a:cs typeface="Century Gothic"/>
              </a:rPr>
              <a:t>on</a:t>
            </a:r>
            <a:r>
              <a:rPr sz="1100" spc="-15" dirty="0">
                <a:solidFill>
                  <a:srgbClr val="FFFFFF"/>
                </a:solidFill>
                <a:latin typeface="Century Gothic"/>
                <a:cs typeface="Century Gothic"/>
              </a:rPr>
              <a:t> </a:t>
            </a:r>
            <a:r>
              <a:rPr sz="1100" spc="-90" dirty="0">
                <a:solidFill>
                  <a:srgbClr val="FFFFFF"/>
                </a:solidFill>
                <a:latin typeface="Century Gothic"/>
                <a:cs typeface="Century Gothic"/>
              </a:rPr>
              <a:t>each</a:t>
            </a:r>
            <a:r>
              <a:rPr sz="1100" spc="-10" dirty="0">
                <a:solidFill>
                  <a:srgbClr val="FFFFFF"/>
                </a:solidFill>
                <a:latin typeface="Century Gothic"/>
                <a:cs typeface="Century Gothic"/>
              </a:rPr>
              <a:t> </a:t>
            </a:r>
            <a:r>
              <a:rPr sz="1100" spc="-45" dirty="0">
                <a:solidFill>
                  <a:srgbClr val="FFFFFF"/>
                </a:solidFill>
                <a:latin typeface="Century Gothic"/>
                <a:cs typeface="Century Gothic"/>
              </a:rPr>
              <a:t>rocked</a:t>
            </a:r>
            <a:r>
              <a:rPr sz="1100" spc="-50" dirty="0">
                <a:solidFill>
                  <a:srgbClr val="FFFFFF"/>
                </a:solidFill>
                <a:latin typeface="Century Gothic"/>
                <a:cs typeface="Century Gothic"/>
              </a:rPr>
              <a:t> </a:t>
            </a:r>
            <a:r>
              <a:rPr sz="1100" spc="-25" dirty="0">
                <a:solidFill>
                  <a:srgbClr val="FFFFFF"/>
                </a:solidFill>
                <a:latin typeface="Century Gothic"/>
                <a:cs typeface="Century Gothic"/>
              </a:rPr>
              <a:t>launch </a:t>
            </a:r>
            <a:r>
              <a:rPr sz="1100" dirty="0">
                <a:solidFill>
                  <a:srgbClr val="FFFFFF"/>
                </a:solidFill>
                <a:latin typeface="Century Gothic"/>
                <a:cs typeface="Century Gothic"/>
              </a:rPr>
              <a:t>site</a:t>
            </a:r>
            <a:r>
              <a:rPr sz="1100" spc="-40" dirty="0">
                <a:solidFill>
                  <a:srgbClr val="FFFFFF"/>
                </a:solidFill>
                <a:latin typeface="Century Gothic"/>
                <a:cs typeface="Century Gothic"/>
              </a:rPr>
              <a:t> </a:t>
            </a:r>
            <a:r>
              <a:rPr sz="1100" spc="-30" dirty="0">
                <a:solidFill>
                  <a:srgbClr val="FFFFFF"/>
                </a:solidFill>
                <a:latin typeface="Century Gothic"/>
                <a:cs typeface="Century Gothic"/>
              </a:rPr>
              <a:t>that</a:t>
            </a:r>
            <a:r>
              <a:rPr sz="1100" dirty="0">
                <a:solidFill>
                  <a:srgbClr val="FFFFFF"/>
                </a:solidFill>
                <a:latin typeface="Century Gothic"/>
                <a:cs typeface="Century Gothic"/>
              </a:rPr>
              <a:t> </a:t>
            </a:r>
            <a:r>
              <a:rPr sz="1100" spc="-25" dirty="0">
                <a:solidFill>
                  <a:srgbClr val="FFFFFF"/>
                </a:solidFill>
                <a:latin typeface="Century Gothic"/>
                <a:cs typeface="Century Gothic"/>
              </a:rPr>
              <a:t>display</a:t>
            </a:r>
            <a:r>
              <a:rPr sz="1100" spc="-15" dirty="0">
                <a:solidFill>
                  <a:srgbClr val="FFFFFF"/>
                </a:solidFill>
                <a:latin typeface="Century Gothic"/>
                <a:cs typeface="Century Gothic"/>
              </a:rPr>
              <a:t> </a:t>
            </a:r>
            <a:r>
              <a:rPr sz="1100" spc="-25" dirty="0">
                <a:solidFill>
                  <a:srgbClr val="FFFFFF"/>
                </a:solidFill>
                <a:latin typeface="Century Gothic"/>
                <a:cs typeface="Century Gothic"/>
              </a:rPr>
              <a:t>the</a:t>
            </a:r>
            <a:r>
              <a:rPr sz="1100" spc="-40" dirty="0">
                <a:solidFill>
                  <a:srgbClr val="FFFFFF"/>
                </a:solidFill>
                <a:latin typeface="Century Gothic"/>
                <a:cs typeface="Century Gothic"/>
              </a:rPr>
              <a:t> </a:t>
            </a:r>
            <a:r>
              <a:rPr sz="1100" spc="-45" dirty="0">
                <a:solidFill>
                  <a:srgbClr val="FFFFFF"/>
                </a:solidFill>
                <a:latin typeface="Century Gothic"/>
                <a:cs typeface="Century Gothic"/>
              </a:rPr>
              <a:t>total</a:t>
            </a:r>
            <a:r>
              <a:rPr sz="1100" spc="-15" dirty="0">
                <a:solidFill>
                  <a:srgbClr val="FFFFFF"/>
                </a:solidFill>
                <a:latin typeface="Century Gothic"/>
                <a:cs typeface="Century Gothic"/>
              </a:rPr>
              <a:t> </a:t>
            </a:r>
            <a:r>
              <a:rPr sz="1100" spc="-45" dirty="0">
                <a:solidFill>
                  <a:srgbClr val="FFFFFF"/>
                </a:solidFill>
                <a:latin typeface="Century Gothic"/>
                <a:cs typeface="Century Gothic"/>
              </a:rPr>
              <a:t>number</a:t>
            </a:r>
            <a:r>
              <a:rPr sz="1100" spc="-40" dirty="0">
                <a:solidFill>
                  <a:srgbClr val="FFFFFF"/>
                </a:solidFill>
                <a:latin typeface="Century Gothic"/>
                <a:cs typeface="Century Gothic"/>
              </a:rPr>
              <a:t> </a:t>
            </a:r>
            <a:r>
              <a:rPr sz="1100" dirty="0">
                <a:solidFill>
                  <a:srgbClr val="FFFFFF"/>
                </a:solidFill>
                <a:latin typeface="Century Gothic"/>
                <a:cs typeface="Century Gothic"/>
              </a:rPr>
              <a:t>of </a:t>
            </a:r>
            <a:r>
              <a:rPr sz="1100" spc="-10" dirty="0">
                <a:solidFill>
                  <a:srgbClr val="FFFFFF"/>
                </a:solidFill>
                <a:latin typeface="Century Gothic"/>
                <a:cs typeface="Century Gothic"/>
              </a:rPr>
              <a:t>landings</a:t>
            </a:r>
            <a:endParaRPr sz="1100" dirty="0">
              <a:latin typeface="Century Gothic"/>
              <a:cs typeface="Century Gothic"/>
            </a:endParaRPr>
          </a:p>
          <a:p>
            <a:pPr marL="266065" indent="-172085">
              <a:lnSpc>
                <a:spcPct val="100000"/>
              </a:lnSpc>
              <a:spcBef>
                <a:spcPts val="465"/>
              </a:spcBef>
              <a:buFont typeface="Calibri"/>
              <a:buChar char="-"/>
              <a:tabLst>
                <a:tab pos="266065" algn="l"/>
                <a:tab pos="266700" algn="l"/>
              </a:tabLst>
            </a:pPr>
            <a:r>
              <a:rPr sz="1100" spc="-50" dirty="0">
                <a:solidFill>
                  <a:srgbClr val="FFFFFF"/>
                </a:solidFill>
                <a:latin typeface="Century Gothic"/>
                <a:cs typeface="Century Gothic"/>
              </a:rPr>
              <a:t>When</a:t>
            </a:r>
            <a:r>
              <a:rPr sz="1100" spc="-45" dirty="0">
                <a:solidFill>
                  <a:srgbClr val="FFFFFF"/>
                </a:solidFill>
                <a:latin typeface="Century Gothic"/>
                <a:cs typeface="Century Gothic"/>
              </a:rPr>
              <a:t> </a:t>
            </a:r>
            <a:r>
              <a:rPr sz="1100" spc="-50" dirty="0">
                <a:solidFill>
                  <a:srgbClr val="FFFFFF"/>
                </a:solidFill>
                <a:latin typeface="Century Gothic"/>
                <a:cs typeface="Century Gothic"/>
              </a:rPr>
              <a:t>zoomed</a:t>
            </a:r>
            <a:r>
              <a:rPr sz="1100" dirty="0">
                <a:solidFill>
                  <a:srgbClr val="FFFFFF"/>
                </a:solidFill>
                <a:latin typeface="Century Gothic"/>
                <a:cs typeface="Century Gothic"/>
              </a:rPr>
              <a:t> </a:t>
            </a:r>
            <a:r>
              <a:rPr sz="1100" spc="-10" dirty="0">
                <a:solidFill>
                  <a:srgbClr val="FFFFFF"/>
                </a:solidFill>
                <a:latin typeface="Century Gothic"/>
                <a:cs typeface="Century Gothic"/>
              </a:rPr>
              <a:t>in</a:t>
            </a:r>
            <a:r>
              <a:rPr sz="1100" spc="-45" dirty="0">
                <a:solidFill>
                  <a:srgbClr val="FFFFFF"/>
                </a:solidFill>
                <a:latin typeface="Century Gothic"/>
                <a:cs typeface="Century Gothic"/>
              </a:rPr>
              <a:t> </a:t>
            </a:r>
            <a:r>
              <a:rPr sz="1100" spc="-114" dirty="0">
                <a:solidFill>
                  <a:srgbClr val="FFFFFF"/>
                </a:solidFill>
                <a:latin typeface="Century Gothic"/>
                <a:cs typeface="Century Gothic"/>
              </a:rPr>
              <a:t>and</a:t>
            </a:r>
            <a:r>
              <a:rPr sz="1100" dirty="0">
                <a:solidFill>
                  <a:srgbClr val="FFFFFF"/>
                </a:solidFill>
                <a:latin typeface="Century Gothic"/>
                <a:cs typeface="Century Gothic"/>
              </a:rPr>
              <a:t> </a:t>
            </a:r>
            <a:r>
              <a:rPr sz="1100" spc="-45" dirty="0">
                <a:solidFill>
                  <a:srgbClr val="FFFFFF"/>
                </a:solidFill>
                <a:latin typeface="Century Gothic"/>
                <a:cs typeface="Century Gothic"/>
              </a:rPr>
              <a:t>clicked</a:t>
            </a:r>
            <a:r>
              <a:rPr sz="1100" dirty="0">
                <a:solidFill>
                  <a:srgbClr val="FFFFFF"/>
                </a:solidFill>
                <a:latin typeface="Century Gothic"/>
                <a:cs typeface="Century Gothic"/>
              </a:rPr>
              <a:t> </a:t>
            </a:r>
            <a:r>
              <a:rPr sz="1100" spc="-90" dirty="0">
                <a:solidFill>
                  <a:srgbClr val="FFFFFF"/>
                </a:solidFill>
                <a:latin typeface="Century Gothic"/>
                <a:cs typeface="Century Gothic"/>
              </a:rPr>
              <a:t>on</a:t>
            </a:r>
            <a:r>
              <a:rPr sz="1100" spc="10" dirty="0">
                <a:solidFill>
                  <a:srgbClr val="FFFFFF"/>
                </a:solidFill>
                <a:latin typeface="Century Gothic"/>
                <a:cs typeface="Century Gothic"/>
              </a:rPr>
              <a:t> </a:t>
            </a:r>
            <a:r>
              <a:rPr sz="1100" spc="-130" dirty="0">
                <a:solidFill>
                  <a:srgbClr val="FFFFFF"/>
                </a:solidFill>
                <a:latin typeface="Century Gothic"/>
                <a:cs typeface="Century Gothic"/>
              </a:rPr>
              <a:t>a</a:t>
            </a:r>
            <a:r>
              <a:rPr sz="1100" spc="-35" dirty="0">
                <a:solidFill>
                  <a:srgbClr val="FFFFFF"/>
                </a:solidFill>
                <a:latin typeface="Century Gothic"/>
                <a:cs typeface="Century Gothic"/>
              </a:rPr>
              <a:t> </a:t>
            </a:r>
            <a:r>
              <a:rPr sz="1100" dirty="0">
                <a:solidFill>
                  <a:srgbClr val="FFFFFF"/>
                </a:solidFill>
                <a:latin typeface="Century Gothic"/>
                <a:cs typeface="Century Gothic"/>
              </a:rPr>
              <a:t>spiral</a:t>
            </a:r>
            <a:r>
              <a:rPr sz="1100" spc="-35" dirty="0">
                <a:solidFill>
                  <a:srgbClr val="FFFFFF"/>
                </a:solidFill>
                <a:latin typeface="Century Gothic"/>
                <a:cs typeface="Century Gothic"/>
              </a:rPr>
              <a:t> </a:t>
            </a:r>
            <a:r>
              <a:rPr sz="1100" dirty="0">
                <a:solidFill>
                  <a:srgbClr val="FFFFFF"/>
                </a:solidFill>
                <a:latin typeface="Century Gothic"/>
                <a:cs typeface="Century Gothic"/>
              </a:rPr>
              <a:t>of</a:t>
            </a:r>
            <a:r>
              <a:rPr sz="1100" spc="-20" dirty="0">
                <a:solidFill>
                  <a:srgbClr val="FFFFFF"/>
                </a:solidFill>
                <a:latin typeface="Century Gothic"/>
                <a:cs typeface="Century Gothic"/>
              </a:rPr>
              <a:t> </a:t>
            </a:r>
            <a:r>
              <a:rPr sz="1100" spc="-10" dirty="0">
                <a:solidFill>
                  <a:srgbClr val="FFFFFF"/>
                </a:solidFill>
                <a:latin typeface="Century Gothic"/>
                <a:cs typeface="Century Gothic"/>
              </a:rPr>
              <a:t>clusters</a:t>
            </a:r>
            <a:endParaRPr sz="1100" dirty="0">
              <a:latin typeface="Century Gothic"/>
              <a:cs typeface="Century Gothic"/>
            </a:endParaRPr>
          </a:p>
          <a:p>
            <a:pPr marL="266065" marR="129539">
              <a:lnSpc>
                <a:spcPct val="150900"/>
              </a:lnSpc>
              <a:spcBef>
                <a:spcPts val="35"/>
              </a:spcBef>
            </a:pPr>
            <a:r>
              <a:rPr sz="1100" spc="80" dirty="0">
                <a:solidFill>
                  <a:srgbClr val="FFFFFF"/>
                </a:solidFill>
                <a:latin typeface="Century Gothic"/>
                <a:cs typeface="Century Gothic"/>
              </a:rPr>
              <a:t>is</a:t>
            </a:r>
            <a:r>
              <a:rPr sz="1100" spc="30" dirty="0">
                <a:solidFill>
                  <a:srgbClr val="FFFFFF"/>
                </a:solidFill>
                <a:latin typeface="Century Gothic"/>
                <a:cs typeface="Century Gothic"/>
              </a:rPr>
              <a:t> </a:t>
            </a:r>
            <a:r>
              <a:rPr sz="1100" spc="-45" dirty="0">
                <a:solidFill>
                  <a:srgbClr val="FFFFFF"/>
                </a:solidFill>
                <a:latin typeface="Century Gothic"/>
                <a:cs typeface="Century Gothic"/>
              </a:rPr>
              <a:t>displayed</a:t>
            </a:r>
            <a:r>
              <a:rPr sz="1100" spc="-55" dirty="0">
                <a:solidFill>
                  <a:srgbClr val="FFFFFF"/>
                </a:solidFill>
                <a:latin typeface="Century Gothic"/>
                <a:cs typeface="Century Gothic"/>
              </a:rPr>
              <a:t> </a:t>
            </a:r>
            <a:r>
              <a:rPr sz="1100" spc="-10" dirty="0">
                <a:solidFill>
                  <a:srgbClr val="FFFFFF"/>
                </a:solidFill>
                <a:latin typeface="Century Gothic"/>
                <a:cs typeface="Century Gothic"/>
              </a:rPr>
              <a:t>with</a:t>
            </a:r>
            <a:r>
              <a:rPr sz="1100" spc="-25" dirty="0">
                <a:solidFill>
                  <a:srgbClr val="FFFFFF"/>
                </a:solidFill>
                <a:latin typeface="Century Gothic"/>
                <a:cs typeface="Century Gothic"/>
              </a:rPr>
              <a:t> </a:t>
            </a:r>
            <a:r>
              <a:rPr sz="1100" spc="-130" dirty="0">
                <a:solidFill>
                  <a:srgbClr val="FFFFFF"/>
                </a:solidFill>
                <a:latin typeface="Century Gothic"/>
                <a:cs typeface="Century Gothic"/>
              </a:rPr>
              <a:t>a</a:t>
            </a:r>
            <a:r>
              <a:rPr sz="1100" spc="-15" dirty="0">
                <a:solidFill>
                  <a:srgbClr val="FFFFFF"/>
                </a:solidFill>
                <a:latin typeface="Century Gothic"/>
                <a:cs typeface="Century Gothic"/>
              </a:rPr>
              <a:t> </a:t>
            </a:r>
            <a:r>
              <a:rPr sz="1100" spc="-50" dirty="0">
                <a:solidFill>
                  <a:srgbClr val="FFFFFF"/>
                </a:solidFill>
                <a:latin typeface="Century Gothic"/>
                <a:cs typeface="Century Gothic"/>
              </a:rPr>
              <a:t>green</a:t>
            </a:r>
            <a:r>
              <a:rPr sz="1100" spc="-25" dirty="0">
                <a:solidFill>
                  <a:srgbClr val="FFFFFF"/>
                </a:solidFill>
                <a:latin typeface="Century Gothic"/>
                <a:cs typeface="Century Gothic"/>
              </a:rPr>
              <a:t> </a:t>
            </a:r>
            <a:r>
              <a:rPr sz="1100" spc="-20" dirty="0">
                <a:solidFill>
                  <a:srgbClr val="FFFFFF"/>
                </a:solidFill>
                <a:latin typeface="Century Gothic"/>
                <a:cs typeface="Century Gothic"/>
              </a:rPr>
              <a:t>marker</a:t>
            </a:r>
            <a:r>
              <a:rPr sz="1100" spc="-35" dirty="0">
                <a:solidFill>
                  <a:srgbClr val="FFFFFF"/>
                </a:solidFill>
                <a:latin typeface="Century Gothic"/>
                <a:cs typeface="Century Gothic"/>
              </a:rPr>
              <a:t> </a:t>
            </a:r>
            <a:r>
              <a:rPr sz="1100" dirty="0">
                <a:solidFill>
                  <a:srgbClr val="FFFFFF"/>
                </a:solidFill>
                <a:latin typeface="Century Gothic"/>
                <a:cs typeface="Century Gothic"/>
              </a:rPr>
              <a:t>for</a:t>
            </a:r>
            <a:r>
              <a:rPr sz="1100" spc="45" dirty="0">
                <a:solidFill>
                  <a:srgbClr val="FFFFFF"/>
                </a:solidFill>
                <a:latin typeface="Century Gothic"/>
                <a:cs typeface="Century Gothic"/>
              </a:rPr>
              <a:t> </a:t>
            </a:r>
            <a:r>
              <a:rPr sz="1100" spc="-20" dirty="0">
                <a:solidFill>
                  <a:srgbClr val="FFFFFF"/>
                </a:solidFill>
                <a:latin typeface="Century Gothic"/>
                <a:cs typeface="Century Gothic"/>
              </a:rPr>
              <a:t>each </a:t>
            </a:r>
            <a:r>
              <a:rPr sz="1100" dirty="0">
                <a:solidFill>
                  <a:srgbClr val="FFFFFF"/>
                </a:solidFill>
                <a:latin typeface="Century Gothic"/>
                <a:cs typeface="Century Gothic"/>
              </a:rPr>
              <a:t>successful</a:t>
            </a:r>
            <a:r>
              <a:rPr sz="1100" spc="-10" dirty="0">
                <a:solidFill>
                  <a:srgbClr val="FFFFFF"/>
                </a:solidFill>
                <a:latin typeface="Century Gothic"/>
                <a:cs typeface="Century Gothic"/>
              </a:rPr>
              <a:t> </a:t>
            </a:r>
            <a:r>
              <a:rPr sz="1100" spc="-65" dirty="0">
                <a:solidFill>
                  <a:srgbClr val="FFFFFF"/>
                </a:solidFill>
                <a:latin typeface="Century Gothic"/>
                <a:cs typeface="Century Gothic"/>
              </a:rPr>
              <a:t>landing</a:t>
            </a:r>
            <a:r>
              <a:rPr sz="1100" spc="-45" dirty="0">
                <a:solidFill>
                  <a:srgbClr val="FFFFFF"/>
                </a:solidFill>
                <a:latin typeface="Century Gothic"/>
                <a:cs typeface="Century Gothic"/>
              </a:rPr>
              <a:t> </a:t>
            </a:r>
            <a:r>
              <a:rPr sz="1100" spc="-90" dirty="0">
                <a:solidFill>
                  <a:srgbClr val="FFFFFF"/>
                </a:solidFill>
                <a:latin typeface="Century Gothic"/>
                <a:cs typeface="Century Gothic"/>
              </a:rPr>
              <a:t>and</a:t>
            </a:r>
            <a:r>
              <a:rPr sz="1100" spc="-50" dirty="0">
                <a:solidFill>
                  <a:srgbClr val="FFFFFF"/>
                </a:solidFill>
                <a:latin typeface="Century Gothic"/>
                <a:cs typeface="Century Gothic"/>
              </a:rPr>
              <a:t> </a:t>
            </a:r>
            <a:r>
              <a:rPr sz="1100" spc="-130" dirty="0">
                <a:solidFill>
                  <a:srgbClr val="FFFFFF"/>
                </a:solidFill>
                <a:latin typeface="Century Gothic"/>
                <a:cs typeface="Century Gothic"/>
              </a:rPr>
              <a:t>a</a:t>
            </a:r>
            <a:r>
              <a:rPr sz="1100" spc="-10" dirty="0">
                <a:solidFill>
                  <a:srgbClr val="FFFFFF"/>
                </a:solidFill>
                <a:latin typeface="Century Gothic"/>
                <a:cs typeface="Century Gothic"/>
              </a:rPr>
              <a:t> </a:t>
            </a:r>
            <a:r>
              <a:rPr sz="1100" spc="-20" dirty="0">
                <a:solidFill>
                  <a:srgbClr val="FFFFFF"/>
                </a:solidFill>
                <a:latin typeface="Century Gothic"/>
                <a:cs typeface="Century Gothic"/>
              </a:rPr>
              <a:t>red</a:t>
            </a:r>
            <a:r>
              <a:rPr sz="1100" spc="35" dirty="0">
                <a:solidFill>
                  <a:srgbClr val="FFFFFF"/>
                </a:solidFill>
                <a:latin typeface="Century Gothic"/>
                <a:cs typeface="Century Gothic"/>
              </a:rPr>
              <a:t> </a:t>
            </a:r>
            <a:r>
              <a:rPr sz="1100" spc="-20" dirty="0">
                <a:solidFill>
                  <a:srgbClr val="FFFFFF"/>
                </a:solidFill>
                <a:latin typeface="Century Gothic"/>
                <a:cs typeface="Century Gothic"/>
              </a:rPr>
              <a:t>marker</a:t>
            </a:r>
            <a:r>
              <a:rPr sz="1100" spc="-30" dirty="0">
                <a:solidFill>
                  <a:srgbClr val="FFFFFF"/>
                </a:solidFill>
                <a:latin typeface="Century Gothic"/>
                <a:cs typeface="Century Gothic"/>
              </a:rPr>
              <a:t> </a:t>
            </a:r>
            <a:r>
              <a:rPr sz="1100" dirty="0">
                <a:solidFill>
                  <a:srgbClr val="FFFFFF"/>
                </a:solidFill>
                <a:latin typeface="Century Gothic"/>
                <a:cs typeface="Century Gothic"/>
              </a:rPr>
              <a:t>for</a:t>
            </a:r>
            <a:r>
              <a:rPr sz="1100" spc="-30" dirty="0">
                <a:solidFill>
                  <a:srgbClr val="FFFFFF"/>
                </a:solidFill>
                <a:latin typeface="Century Gothic"/>
                <a:cs typeface="Century Gothic"/>
              </a:rPr>
              <a:t> </a:t>
            </a:r>
            <a:r>
              <a:rPr sz="1100" spc="-90" dirty="0">
                <a:solidFill>
                  <a:srgbClr val="FFFFFF"/>
                </a:solidFill>
                <a:latin typeface="Century Gothic"/>
                <a:cs typeface="Century Gothic"/>
              </a:rPr>
              <a:t>each</a:t>
            </a:r>
            <a:r>
              <a:rPr sz="1100" spc="-15" dirty="0">
                <a:solidFill>
                  <a:srgbClr val="FFFFFF"/>
                </a:solidFill>
                <a:latin typeface="Century Gothic"/>
                <a:cs typeface="Century Gothic"/>
              </a:rPr>
              <a:t> </a:t>
            </a:r>
            <a:r>
              <a:rPr sz="1100" spc="-10" dirty="0">
                <a:solidFill>
                  <a:srgbClr val="FFFFFF"/>
                </a:solidFill>
                <a:latin typeface="Century Gothic"/>
                <a:cs typeface="Century Gothic"/>
              </a:rPr>
              <a:t>failed landing</a:t>
            </a:r>
            <a:endParaRPr sz="1100" dirty="0">
              <a:latin typeface="Century Gothic"/>
              <a:cs typeface="Century Gothic"/>
            </a:endParaRPr>
          </a:p>
        </p:txBody>
      </p:sp>
      <p:pic>
        <p:nvPicPr>
          <p:cNvPr id="12" name="object 14">
            <a:extLst>
              <a:ext uri="{FF2B5EF4-FFF2-40B4-BE49-F238E27FC236}">
                <a16:creationId xmlns:a16="http://schemas.microsoft.com/office/drawing/2014/main" id="{503F5E58-7037-419F-9812-C9FCCD4D7C08}"/>
              </a:ext>
            </a:extLst>
          </p:cNvPr>
          <p:cNvPicPr/>
          <p:nvPr/>
        </p:nvPicPr>
        <p:blipFill>
          <a:blip r:embed="rId6" cstate="print"/>
          <a:stretch>
            <a:fillRect/>
          </a:stretch>
        </p:blipFill>
        <p:spPr>
          <a:xfrm>
            <a:off x="7825273" y="2053924"/>
            <a:ext cx="3266797" cy="1866900"/>
          </a:xfrm>
          <a:prstGeom prst="rect">
            <a:avLst/>
          </a:prstGeom>
        </p:spPr>
      </p:pic>
      <p:sp>
        <p:nvSpPr>
          <p:cNvPr id="13" name="object 15">
            <a:extLst>
              <a:ext uri="{FF2B5EF4-FFF2-40B4-BE49-F238E27FC236}">
                <a16:creationId xmlns:a16="http://schemas.microsoft.com/office/drawing/2014/main" id="{114E0F82-A571-43AF-BEA4-1A0166C97B34}"/>
              </a:ext>
            </a:extLst>
          </p:cNvPr>
          <p:cNvSpPr txBox="1"/>
          <p:nvPr/>
        </p:nvSpPr>
        <p:spPr>
          <a:xfrm>
            <a:off x="7825273" y="2052643"/>
            <a:ext cx="3127649" cy="1049518"/>
          </a:xfrm>
          <a:prstGeom prst="rect">
            <a:avLst/>
          </a:prstGeom>
          <a:ln w="6350">
            <a:solidFill>
              <a:srgbClr val="005A66"/>
            </a:solidFill>
          </a:ln>
        </p:spPr>
        <p:txBody>
          <a:bodyPr vert="horz" wrap="square" lIns="0" tIns="35560" rIns="0" bIns="0" rtlCol="0">
            <a:spAutoFit/>
          </a:bodyPr>
          <a:lstStyle/>
          <a:p>
            <a:pPr marL="1035050">
              <a:lnSpc>
                <a:spcPct val="100000"/>
              </a:lnSpc>
              <a:spcBef>
                <a:spcPts val="280"/>
              </a:spcBef>
            </a:pPr>
            <a:r>
              <a:rPr sz="1800" spc="-25" dirty="0">
                <a:solidFill>
                  <a:srgbClr val="FFFFFF"/>
                </a:solidFill>
                <a:latin typeface="Century Gothic"/>
                <a:cs typeface="Century Gothic"/>
              </a:rPr>
              <a:t>Mouse</a:t>
            </a:r>
            <a:r>
              <a:rPr sz="1800" spc="-75" dirty="0">
                <a:solidFill>
                  <a:srgbClr val="FFFFFF"/>
                </a:solidFill>
                <a:latin typeface="Century Gothic"/>
                <a:cs typeface="Century Gothic"/>
              </a:rPr>
              <a:t> </a:t>
            </a:r>
            <a:r>
              <a:rPr sz="1800" spc="-10" dirty="0">
                <a:solidFill>
                  <a:srgbClr val="FFFFFF"/>
                </a:solidFill>
                <a:latin typeface="Century Gothic"/>
                <a:cs typeface="Century Gothic"/>
              </a:rPr>
              <a:t>Position</a:t>
            </a:r>
            <a:endParaRPr sz="1800" dirty="0">
              <a:latin typeface="Century Gothic"/>
              <a:cs typeface="Century Gothic"/>
            </a:endParaRPr>
          </a:p>
          <a:p>
            <a:pPr marL="264160" marR="217170" indent="-171450">
              <a:lnSpc>
                <a:spcPts val="1950"/>
              </a:lnSpc>
              <a:spcBef>
                <a:spcPts val="30"/>
              </a:spcBef>
              <a:tabLst>
                <a:tab pos="264160" algn="l"/>
              </a:tabLst>
            </a:pPr>
            <a:r>
              <a:rPr sz="1100" spc="-50" dirty="0">
                <a:solidFill>
                  <a:srgbClr val="FFFFFF"/>
                </a:solidFill>
                <a:latin typeface="Calibri"/>
                <a:cs typeface="Calibri"/>
              </a:rPr>
              <a:t>-</a:t>
            </a:r>
            <a:r>
              <a:rPr sz="1100" dirty="0">
                <a:solidFill>
                  <a:srgbClr val="FFFFFF"/>
                </a:solidFill>
                <a:latin typeface="Calibri"/>
                <a:cs typeface="Calibri"/>
              </a:rPr>
              <a:t>	</a:t>
            </a:r>
            <a:r>
              <a:rPr sz="1100" spc="-60" dirty="0">
                <a:solidFill>
                  <a:srgbClr val="FFFFFF"/>
                </a:solidFill>
                <a:latin typeface="Century Gothic"/>
                <a:cs typeface="Century Gothic"/>
              </a:rPr>
              <a:t>An</a:t>
            </a:r>
            <a:r>
              <a:rPr sz="1100" spc="-35" dirty="0">
                <a:solidFill>
                  <a:srgbClr val="FFFFFF"/>
                </a:solidFill>
                <a:latin typeface="Century Gothic"/>
                <a:cs typeface="Century Gothic"/>
              </a:rPr>
              <a:t> </a:t>
            </a:r>
            <a:r>
              <a:rPr sz="1100" spc="-80" dirty="0">
                <a:solidFill>
                  <a:srgbClr val="FFFFFF"/>
                </a:solidFill>
                <a:latin typeface="Century Gothic"/>
                <a:cs typeface="Century Gothic"/>
              </a:rPr>
              <a:t>add-</a:t>
            </a:r>
            <a:r>
              <a:rPr sz="1100" spc="-50" dirty="0">
                <a:solidFill>
                  <a:srgbClr val="FFFFFF"/>
                </a:solidFill>
                <a:latin typeface="Century Gothic"/>
                <a:cs typeface="Century Gothic"/>
              </a:rPr>
              <a:t>on</a:t>
            </a:r>
            <a:r>
              <a:rPr sz="1100" spc="-35" dirty="0">
                <a:solidFill>
                  <a:srgbClr val="FFFFFF"/>
                </a:solidFill>
                <a:latin typeface="Century Gothic"/>
                <a:cs typeface="Century Gothic"/>
              </a:rPr>
              <a:t> </a:t>
            </a:r>
            <a:r>
              <a:rPr sz="1100" spc="-40" dirty="0">
                <a:solidFill>
                  <a:srgbClr val="FFFFFF"/>
                </a:solidFill>
                <a:latin typeface="Century Gothic"/>
                <a:cs typeface="Century Gothic"/>
              </a:rPr>
              <a:t>that</a:t>
            </a:r>
            <a:r>
              <a:rPr sz="1100" spc="-10" dirty="0">
                <a:solidFill>
                  <a:srgbClr val="FFFFFF"/>
                </a:solidFill>
                <a:latin typeface="Century Gothic"/>
                <a:cs typeface="Century Gothic"/>
              </a:rPr>
              <a:t> displays</a:t>
            </a:r>
            <a:r>
              <a:rPr sz="1100" spc="-55" dirty="0">
                <a:solidFill>
                  <a:srgbClr val="FFFFFF"/>
                </a:solidFill>
                <a:latin typeface="Century Gothic"/>
                <a:cs typeface="Century Gothic"/>
              </a:rPr>
              <a:t> </a:t>
            </a:r>
            <a:r>
              <a:rPr sz="1100" spc="-30" dirty="0">
                <a:solidFill>
                  <a:srgbClr val="FFFFFF"/>
                </a:solidFill>
                <a:latin typeface="Century Gothic"/>
                <a:cs typeface="Century Gothic"/>
              </a:rPr>
              <a:t>the</a:t>
            </a:r>
            <a:r>
              <a:rPr sz="1100" spc="-35" dirty="0">
                <a:solidFill>
                  <a:srgbClr val="FFFFFF"/>
                </a:solidFill>
                <a:latin typeface="Century Gothic"/>
                <a:cs typeface="Century Gothic"/>
              </a:rPr>
              <a:t> </a:t>
            </a:r>
            <a:r>
              <a:rPr sz="1100" spc="-10" dirty="0">
                <a:solidFill>
                  <a:srgbClr val="FFFFFF"/>
                </a:solidFill>
                <a:latin typeface="Century Gothic"/>
                <a:cs typeface="Century Gothic"/>
              </a:rPr>
              <a:t>current </a:t>
            </a:r>
            <a:r>
              <a:rPr sz="1100" spc="-45" dirty="0">
                <a:solidFill>
                  <a:srgbClr val="FFFFFF"/>
                </a:solidFill>
                <a:latin typeface="Century Gothic"/>
                <a:cs typeface="Century Gothic"/>
              </a:rPr>
              <a:t>latitude</a:t>
            </a:r>
            <a:r>
              <a:rPr sz="1100" spc="-40" dirty="0">
                <a:solidFill>
                  <a:srgbClr val="FFFFFF"/>
                </a:solidFill>
                <a:latin typeface="Century Gothic"/>
                <a:cs typeface="Century Gothic"/>
              </a:rPr>
              <a:t> </a:t>
            </a:r>
            <a:r>
              <a:rPr sz="1100" spc="-25" dirty="0">
                <a:solidFill>
                  <a:srgbClr val="FFFFFF"/>
                </a:solidFill>
                <a:latin typeface="Century Gothic"/>
                <a:cs typeface="Century Gothic"/>
              </a:rPr>
              <a:t>and </a:t>
            </a:r>
            <a:r>
              <a:rPr sz="1100" spc="-50" dirty="0">
                <a:solidFill>
                  <a:srgbClr val="FFFFFF"/>
                </a:solidFill>
                <a:latin typeface="Century Gothic"/>
                <a:cs typeface="Century Gothic"/>
              </a:rPr>
              <a:t>longitude</a:t>
            </a:r>
            <a:r>
              <a:rPr sz="1100" spc="25" dirty="0">
                <a:solidFill>
                  <a:srgbClr val="FFFFFF"/>
                </a:solidFill>
                <a:latin typeface="Century Gothic"/>
                <a:cs typeface="Century Gothic"/>
              </a:rPr>
              <a:t> </a:t>
            </a:r>
            <a:r>
              <a:rPr sz="1100" spc="-30" dirty="0">
                <a:solidFill>
                  <a:srgbClr val="FFFFFF"/>
                </a:solidFill>
                <a:latin typeface="Century Gothic"/>
                <a:cs typeface="Century Gothic"/>
              </a:rPr>
              <a:t>of</a:t>
            </a:r>
            <a:r>
              <a:rPr sz="1100" spc="-10" dirty="0">
                <a:solidFill>
                  <a:srgbClr val="FFFFFF"/>
                </a:solidFill>
                <a:latin typeface="Century Gothic"/>
                <a:cs typeface="Century Gothic"/>
              </a:rPr>
              <a:t> your</a:t>
            </a:r>
            <a:r>
              <a:rPr sz="1100" spc="-50" dirty="0">
                <a:solidFill>
                  <a:srgbClr val="FFFFFF"/>
                </a:solidFill>
                <a:latin typeface="Century Gothic"/>
                <a:cs typeface="Century Gothic"/>
              </a:rPr>
              <a:t> </a:t>
            </a:r>
            <a:r>
              <a:rPr sz="1100" dirty="0">
                <a:solidFill>
                  <a:srgbClr val="FFFFFF"/>
                </a:solidFill>
                <a:latin typeface="Century Gothic"/>
                <a:cs typeface="Century Gothic"/>
              </a:rPr>
              <a:t>cursor</a:t>
            </a:r>
            <a:r>
              <a:rPr sz="1100" spc="-50" dirty="0">
                <a:solidFill>
                  <a:srgbClr val="FFFFFF"/>
                </a:solidFill>
                <a:latin typeface="Century Gothic"/>
                <a:cs typeface="Century Gothic"/>
              </a:rPr>
              <a:t> </a:t>
            </a:r>
            <a:r>
              <a:rPr sz="1100" dirty="0">
                <a:solidFill>
                  <a:srgbClr val="FFFFFF"/>
                </a:solidFill>
                <a:latin typeface="Century Gothic"/>
                <a:cs typeface="Century Gothic"/>
              </a:rPr>
              <a:t>as</a:t>
            </a:r>
            <a:r>
              <a:rPr sz="1100" spc="20" dirty="0">
                <a:solidFill>
                  <a:srgbClr val="FFFFFF"/>
                </a:solidFill>
                <a:latin typeface="Century Gothic"/>
                <a:cs typeface="Century Gothic"/>
              </a:rPr>
              <a:t> </a:t>
            </a:r>
            <a:r>
              <a:rPr sz="1100" dirty="0">
                <a:solidFill>
                  <a:srgbClr val="FFFFFF"/>
                </a:solidFill>
                <a:latin typeface="Century Gothic"/>
                <a:cs typeface="Century Gothic"/>
              </a:rPr>
              <a:t>it</a:t>
            </a:r>
            <a:r>
              <a:rPr sz="1100" spc="-20" dirty="0">
                <a:solidFill>
                  <a:srgbClr val="FFFFFF"/>
                </a:solidFill>
                <a:latin typeface="Century Gothic"/>
                <a:cs typeface="Century Gothic"/>
              </a:rPr>
              <a:t> </a:t>
            </a:r>
            <a:r>
              <a:rPr sz="1100" dirty="0">
                <a:solidFill>
                  <a:srgbClr val="FFFFFF"/>
                </a:solidFill>
                <a:latin typeface="Century Gothic"/>
                <a:cs typeface="Century Gothic"/>
              </a:rPr>
              <a:t>hovers</a:t>
            </a:r>
            <a:r>
              <a:rPr sz="1100" spc="20" dirty="0">
                <a:solidFill>
                  <a:srgbClr val="FFFFFF"/>
                </a:solidFill>
                <a:latin typeface="Century Gothic"/>
                <a:cs typeface="Century Gothic"/>
              </a:rPr>
              <a:t> </a:t>
            </a:r>
            <a:r>
              <a:rPr sz="1100" spc="-50" dirty="0">
                <a:solidFill>
                  <a:srgbClr val="FFFFFF"/>
                </a:solidFill>
                <a:latin typeface="Century Gothic"/>
                <a:cs typeface="Century Gothic"/>
              </a:rPr>
              <a:t>over </a:t>
            </a:r>
            <a:r>
              <a:rPr sz="1100" spc="-35" dirty="0">
                <a:solidFill>
                  <a:srgbClr val="FFFFFF"/>
                </a:solidFill>
                <a:latin typeface="Century Gothic"/>
                <a:cs typeface="Century Gothic"/>
              </a:rPr>
              <a:t>the</a:t>
            </a:r>
            <a:r>
              <a:rPr sz="1100" spc="-45" dirty="0">
                <a:solidFill>
                  <a:srgbClr val="FFFFFF"/>
                </a:solidFill>
                <a:latin typeface="Century Gothic"/>
                <a:cs typeface="Century Gothic"/>
              </a:rPr>
              <a:t> </a:t>
            </a:r>
            <a:r>
              <a:rPr sz="1100" spc="-35" dirty="0">
                <a:solidFill>
                  <a:srgbClr val="FFFFFF"/>
                </a:solidFill>
                <a:latin typeface="Century Gothic"/>
                <a:cs typeface="Century Gothic"/>
              </a:rPr>
              <a:t>map</a:t>
            </a:r>
            <a:endParaRPr sz="1100" dirty="0">
              <a:latin typeface="Century Gothic"/>
              <a:cs typeface="Century Gothic"/>
            </a:endParaRPr>
          </a:p>
        </p:txBody>
      </p:sp>
      <p:pic>
        <p:nvPicPr>
          <p:cNvPr id="16" name="Picture 15">
            <a:extLst>
              <a:ext uri="{FF2B5EF4-FFF2-40B4-BE49-F238E27FC236}">
                <a16:creationId xmlns:a16="http://schemas.microsoft.com/office/drawing/2014/main" id="{4A82B33B-8A16-4D98-BDB2-BDE404797159}"/>
              </a:ext>
            </a:extLst>
          </p:cNvPr>
          <p:cNvPicPr>
            <a:picLocks noChangeAspect="1"/>
          </p:cNvPicPr>
          <p:nvPr/>
        </p:nvPicPr>
        <p:blipFill>
          <a:blip r:embed="rId7"/>
          <a:stretch>
            <a:fillRect/>
          </a:stretch>
        </p:blipFill>
        <p:spPr>
          <a:xfrm>
            <a:off x="3976487" y="4141843"/>
            <a:ext cx="3695700" cy="1982429"/>
          </a:xfrm>
          <a:prstGeom prst="rect">
            <a:avLst/>
          </a:prstGeom>
        </p:spPr>
      </p:pic>
      <p:pic>
        <p:nvPicPr>
          <p:cNvPr id="18" name="Picture 17">
            <a:extLst>
              <a:ext uri="{FF2B5EF4-FFF2-40B4-BE49-F238E27FC236}">
                <a16:creationId xmlns:a16="http://schemas.microsoft.com/office/drawing/2014/main" id="{C1A8BE7B-520A-4A07-B2E8-B8A1CB7F8DA8}"/>
              </a:ext>
            </a:extLst>
          </p:cNvPr>
          <p:cNvPicPr>
            <a:picLocks noChangeAspect="1"/>
          </p:cNvPicPr>
          <p:nvPr/>
        </p:nvPicPr>
        <p:blipFill>
          <a:blip r:embed="rId8"/>
          <a:stretch>
            <a:fillRect/>
          </a:stretch>
        </p:blipFill>
        <p:spPr>
          <a:xfrm>
            <a:off x="127701" y="4228182"/>
            <a:ext cx="3707026" cy="1809749"/>
          </a:xfrm>
          <a:prstGeom prst="rect">
            <a:avLst/>
          </a:prstGeom>
        </p:spPr>
      </p:pic>
      <p:sp>
        <p:nvSpPr>
          <p:cNvPr id="20" name="TextBox 19">
            <a:extLst>
              <a:ext uri="{FF2B5EF4-FFF2-40B4-BE49-F238E27FC236}">
                <a16:creationId xmlns:a16="http://schemas.microsoft.com/office/drawing/2014/main" id="{7463E94D-05B1-4539-A8FA-D7020E69077B}"/>
              </a:ext>
            </a:extLst>
          </p:cNvPr>
          <p:cNvSpPr txBox="1"/>
          <p:nvPr/>
        </p:nvSpPr>
        <p:spPr>
          <a:xfrm>
            <a:off x="7007087" y="6284396"/>
            <a:ext cx="3369365" cy="323165"/>
          </a:xfrm>
          <a:prstGeom prst="rect">
            <a:avLst/>
          </a:prstGeom>
          <a:noFill/>
        </p:spPr>
        <p:txBody>
          <a:bodyPr wrap="square">
            <a:spAutoFit/>
          </a:bodyPr>
          <a:lstStyle/>
          <a:p>
            <a:pPr marL="12700">
              <a:lnSpc>
                <a:spcPct val="100000"/>
              </a:lnSpc>
              <a:spcBef>
                <a:spcPts val="100"/>
              </a:spcBef>
            </a:pPr>
            <a:r>
              <a:rPr lang="en-US" sz="1500" u="sng" spc="-25" dirty="0">
                <a:solidFill>
                  <a:srgbClr val="43B8F7"/>
                </a:solidFill>
                <a:uFill>
                  <a:solidFill>
                    <a:srgbClr val="43B8F7"/>
                  </a:solidFill>
                </a:uFill>
                <a:latin typeface="Century Gothic"/>
                <a:cs typeface="Century Gothic"/>
                <a:hlinkClick r:id="rId9"/>
              </a:rPr>
              <a:t>GitHub</a:t>
            </a:r>
            <a:r>
              <a:rPr lang="en-US" sz="1500" u="sng" spc="10" dirty="0">
                <a:solidFill>
                  <a:srgbClr val="43B8F7"/>
                </a:solidFill>
                <a:uFill>
                  <a:solidFill>
                    <a:srgbClr val="43B8F7"/>
                  </a:solidFill>
                </a:uFill>
                <a:latin typeface="Century Gothic"/>
                <a:cs typeface="Century Gothic"/>
                <a:hlinkClick r:id="rId9"/>
              </a:rPr>
              <a:t> </a:t>
            </a:r>
            <a:r>
              <a:rPr lang="en-US" sz="1500" u="sng" dirty="0">
                <a:solidFill>
                  <a:srgbClr val="43B8F7"/>
                </a:solidFill>
                <a:uFill>
                  <a:solidFill>
                    <a:srgbClr val="43B8F7"/>
                  </a:solidFill>
                </a:uFill>
                <a:latin typeface="Century Gothic"/>
                <a:cs typeface="Century Gothic"/>
                <a:hlinkClick r:id="rId9"/>
              </a:rPr>
              <a:t>Link:</a:t>
            </a:r>
            <a:r>
              <a:rPr lang="en-US" sz="1500" u="sng" spc="-30" dirty="0">
                <a:solidFill>
                  <a:srgbClr val="43B8F7"/>
                </a:solidFill>
                <a:uFill>
                  <a:solidFill>
                    <a:srgbClr val="43B8F7"/>
                  </a:solidFill>
                </a:uFill>
                <a:latin typeface="Century Gothic"/>
                <a:cs typeface="Century Gothic"/>
                <a:hlinkClick r:id="rId9"/>
              </a:rPr>
              <a:t> </a:t>
            </a:r>
            <a:r>
              <a:rPr lang="en-US" sz="1500" u="sng" spc="-35" dirty="0">
                <a:solidFill>
                  <a:srgbClr val="43B8F7"/>
                </a:solidFill>
                <a:uFill>
                  <a:solidFill>
                    <a:srgbClr val="43B8F7"/>
                  </a:solidFill>
                </a:uFill>
                <a:latin typeface="Century Gothic"/>
                <a:cs typeface="Century Gothic"/>
                <a:hlinkClick r:id="rId9"/>
              </a:rPr>
              <a:t>SpaceX</a:t>
            </a:r>
            <a:r>
              <a:rPr lang="en-US" sz="1500" u="sng" spc="-20" dirty="0">
                <a:solidFill>
                  <a:srgbClr val="43B8F7"/>
                </a:solidFill>
                <a:uFill>
                  <a:solidFill>
                    <a:srgbClr val="43B8F7"/>
                  </a:solidFill>
                </a:uFill>
                <a:latin typeface="Century Gothic"/>
                <a:cs typeface="Century Gothic"/>
                <a:hlinkClick r:id="rId9"/>
              </a:rPr>
              <a:t> </a:t>
            </a:r>
            <a:r>
              <a:rPr lang="en-US" sz="1500" u="sng" dirty="0">
                <a:solidFill>
                  <a:srgbClr val="43B8F7"/>
                </a:solidFill>
                <a:uFill>
                  <a:solidFill>
                    <a:srgbClr val="43B8F7"/>
                  </a:solidFill>
                </a:uFill>
                <a:latin typeface="Century Gothic"/>
                <a:cs typeface="Century Gothic"/>
                <a:hlinkClick r:id="rId9"/>
              </a:rPr>
              <a:t>Folium</a:t>
            </a:r>
            <a:r>
              <a:rPr lang="en-US" sz="1500" u="sng" spc="-70" dirty="0">
                <a:solidFill>
                  <a:srgbClr val="43B8F7"/>
                </a:solidFill>
                <a:uFill>
                  <a:solidFill>
                    <a:srgbClr val="43B8F7"/>
                  </a:solidFill>
                </a:uFill>
                <a:latin typeface="Century Gothic"/>
                <a:cs typeface="Century Gothic"/>
                <a:hlinkClick r:id="rId9"/>
              </a:rPr>
              <a:t> </a:t>
            </a:r>
            <a:r>
              <a:rPr lang="en-US" sz="1500" u="sng" spc="-55" dirty="0">
                <a:solidFill>
                  <a:srgbClr val="43B8F7"/>
                </a:solidFill>
                <a:uFill>
                  <a:solidFill>
                    <a:srgbClr val="43B8F7"/>
                  </a:solidFill>
                </a:uFill>
                <a:latin typeface="Century Gothic"/>
                <a:cs typeface="Century Gothic"/>
                <a:hlinkClick r:id="rId9"/>
              </a:rPr>
              <a:t>Map</a:t>
            </a:r>
            <a:endParaRPr lang="en-US" sz="1500" dirty="0">
              <a:latin typeface="Century Gothic"/>
              <a:cs typeface="Century Gothic"/>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normAutofit lnSpcReduction="10000"/>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object 4">
            <a:extLst>
              <a:ext uri="{FF2B5EF4-FFF2-40B4-BE49-F238E27FC236}">
                <a16:creationId xmlns:a16="http://schemas.microsoft.com/office/drawing/2014/main" id="{E04977FE-EEA8-43B2-B32D-B1DA4CBBE5D8}"/>
              </a:ext>
            </a:extLst>
          </p:cNvPr>
          <p:cNvSpPr txBox="1"/>
          <p:nvPr/>
        </p:nvSpPr>
        <p:spPr>
          <a:xfrm>
            <a:off x="729043" y="1428750"/>
            <a:ext cx="3990975" cy="2495550"/>
          </a:xfrm>
          <a:prstGeom prst="rect">
            <a:avLst/>
          </a:prstGeom>
          <a:noFill/>
          <a:ln w="12700">
            <a:noFill/>
          </a:ln>
        </p:spPr>
        <p:txBody>
          <a:bodyPr vert="horz" wrap="square" lIns="0" tIns="160020" rIns="0" bIns="0" rtlCol="0">
            <a:spAutoFit/>
          </a:bodyPr>
          <a:lstStyle/>
          <a:p>
            <a:pPr marL="1160145">
              <a:lnSpc>
                <a:spcPct val="100000"/>
              </a:lnSpc>
              <a:spcBef>
                <a:spcPts val="1260"/>
              </a:spcBef>
            </a:pPr>
            <a:r>
              <a:rPr sz="1500" spc="-55" dirty="0">
                <a:latin typeface="Century Gothic"/>
                <a:cs typeface="Century Gothic"/>
              </a:rPr>
              <a:t>Dashboard</a:t>
            </a:r>
            <a:r>
              <a:rPr sz="1500" spc="-15" dirty="0">
                <a:latin typeface="Century Gothic"/>
                <a:cs typeface="Century Gothic"/>
              </a:rPr>
              <a:t> </a:t>
            </a:r>
            <a:r>
              <a:rPr sz="1500" spc="-10" dirty="0">
                <a:latin typeface="Century Gothic"/>
                <a:cs typeface="Century Gothic"/>
              </a:rPr>
              <a:t>Outline</a:t>
            </a:r>
            <a:endParaRPr sz="1500" dirty="0">
              <a:latin typeface="Century Gothic"/>
              <a:cs typeface="Century Gothic"/>
            </a:endParaRPr>
          </a:p>
          <a:p>
            <a:pPr marL="88265">
              <a:lnSpc>
                <a:spcPct val="100000"/>
              </a:lnSpc>
              <a:spcBef>
                <a:spcPts val="1125"/>
              </a:spcBef>
            </a:pPr>
            <a:r>
              <a:rPr sz="1500" dirty="0">
                <a:latin typeface="Century Gothic"/>
                <a:cs typeface="Century Gothic"/>
              </a:rPr>
              <a:t>Title:</a:t>
            </a:r>
            <a:r>
              <a:rPr sz="1500" spc="-30" dirty="0">
                <a:latin typeface="Century Gothic"/>
                <a:cs typeface="Century Gothic"/>
              </a:rPr>
              <a:t> SpaceX</a:t>
            </a:r>
            <a:r>
              <a:rPr sz="1500" spc="-25" dirty="0">
                <a:latin typeface="Century Gothic"/>
                <a:cs typeface="Century Gothic"/>
              </a:rPr>
              <a:t> </a:t>
            </a:r>
            <a:r>
              <a:rPr sz="1500" spc="-55" dirty="0">
                <a:latin typeface="Century Gothic"/>
                <a:cs typeface="Century Gothic"/>
              </a:rPr>
              <a:t>Launch</a:t>
            </a:r>
            <a:r>
              <a:rPr sz="1500" spc="55" dirty="0">
                <a:latin typeface="Century Gothic"/>
                <a:cs typeface="Century Gothic"/>
              </a:rPr>
              <a:t> </a:t>
            </a:r>
            <a:r>
              <a:rPr sz="1500" dirty="0">
                <a:latin typeface="Century Gothic"/>
                <a:cs typeface="Century Gothic"/>
              </a:rPr>
              <a:t>Records</a:t>
            </a:r>
            <a:r>
              <a:rPr sz="1500" spc="50" dirty="0">
                <a:latin typeface="Century Gothic"/>
                <a:cs typeface="Century Gothic"/>
              </a:rPr>
              <a:t> </a:t>
            </a:r>
            <a:r>
              <a:rPr sz="1500" spc="-10" dirty="0">
                <a:latin typeface="Century Gothic"/>
                <a:cs typeface="Century Gothic"/>
              </a:rPr>
              <a:t>Dashboard</a:t>
            </a:r>
            <a:endParaRPr sz="1500" dirty="0">
              <a:latin typeface="Century Gothic"/>
              <a:cs typeface="Century Gothic"/>
            </a:endParaRPr>
          </a:p>
          <a:p>
            <a:pPr marL="88265" marR="951865" indent="285750">
              <a:lnSpc>
                <a:spcPct val="150200"/>
              </a:lnSpc>
              <a:spcBef>
                <a:spcPts val="5"/>
              </a:spcBef>
              <a:buFont typeface="Calibri"/>
              <a:buChar char="-"/>
              <a:tabLst>
                <a:tab pos="374015" algn="l"/>
                <a:tab pos="374650" algn="l"/>
              </a:tabLst>
            </a:pPr>
            <a:r>
              <a:rPr sz="1500" spc="55" dirty="0">
                <a:latin typeface="Century Gothic"/>
                <a:cs typeface="Century Gothic"/>
              </a:rPr>
              <a:t>Title</a:t>
            </a:r>
            <a:r>
              <a:rPr sz="1500" spc="15" dirty="0">
                <a:latin typeface="Century Gothic"/>
                <a:cs typeface="Century Gothic"/>
              </a:rPr>
              <a:t> </a:t>
            </a:r>
            <a:r>
              <a:rPr sz="1500" spc="95" dirty="0">
                <a:latin typeface="Century Gothic"/>
                <a:cs typeface="Century Gothic"/>
              </a:rPr>
              <a:t>is</a:t>
            </a:r>
            <a:r>
              <a:rPr sz="1500" spc="20" dirty="0">
                <a:latin typeface="Century Gothic"/>
                <a:cs typeface="Century Gothic"/>
              </a:rPr>
              <a:t> </a:t>
            </a:r>
            <a:r>
              <a:rPr sz="1500" spc="-105" dirty="0">
                <a:latin typeface="Century Gothic"/>
                <a:cs typeface="Century Gothic"/>
              </a:rPr>
              <a:t>bolded</a:t>
            </a:r>
            <a:r>
              <a:rPr sz="1500" spc="-20" dirty="0">
                <a:latin typeface="Century Gothic"/>
                <a:cs typeface="Century Gothic"/>
              </a:rPr>
              <a:t> </a:t>
            </a:r>
            <a:r>
              <a:rPr sz="1500" spc="-130" dirty="0">
                <a:latin typeface="Century Gothic"/>
                <a:cs typeface="Century Gothic"/>
              </a:rPr>
              <a:t>and</a:t>
            </a:r>
            <a:r>
              <a:rPr sz="1500" spc="-15" dirty="0">
                <a:latin typeface="Century Gothic"/>
                <a:cs typeface="Century Gothic"/>
              </a:rPr>
              <a:t> </a:t>
            </a:r>
            <a:r>
              <a:rPr sz="1500" spc="-10" dirty="0">
                <a:latin typeface="Century Gothic"/>
                <a:cs typeface="Century Gothic"/>
              </a:rPr>
              <a:t>centered </a:t>
            </a:r>
            <a:r>
              <a:rPr sz="1500" spc="-65" dirty="0">
                <a:latin typeface="Century Gothic"/>
                <a:cs typeface="Century Gothic"/>
              </a:rPr>
              <a:t>Equipped</a:t>
            </a:r>
            <a:r>
              <a:rPr sz="1500" spc="-40" dirty="0">
                <a:latin typeface="Century Gothic"/>
                <a:cs typeface="Century Gothic"/>
              </a:rPr>
              <a:t> </a:t>
            </a:r>
            <a:r>
              <a:rPr sz="1500" dirty="0">
                <a:latin typeface="Century Gothic"/>
                <a:cs typeface="Century Gothic"/>
              </a:rPr>
              <a:t>with</a:t>
            </a:r>
            <a:r>
              <a:rPr sz="1500" spc="-45" dirty="0">
                <a:latin typeface="Century Gothic"/>
                <a:cs typeface="Century Gothic"/>
              </a:rPr>
              <a:t> </a:t>
            </a:r>
            <a:r>
              <a:rPr sz="1500" spc="-190" dirty="0">
                <a:latin typeface="Century Gothic"/>
                <a:cs typeface="Century Gothic"/>
              </a:rPr>
              <a:t>a</a:t>
            </a:r>
            <a:r>
              <a:rPr sz="1500" spc="15" dirty="0">
                <a:latin typeface="Century Gothic"/>
                <a:cs typeface="Century Gothic"/>
              </a:rPr>
              <a:t> </a:t>
            </a:r>
            <a:r>
              <a:rPr sz="1500" spc="-65" dirty="0">
                <a:latin typeface="Century Gothic"/>
                <a:cs typeface="Century Gothic"/>
              </a:rPr>
              <a:t>Dropdown</a:t>
            </a:r>
            <a:r>
              <a:rPr sz="1500" spc="-10" dirty="0">
                <a:latin typeface="Century Gothic"/>
                <a:cs typeface="Century Gothic"/>
              </a:rPr>
              <a:t> </a:t>
            </a:r>
            <a:r>
              <a:rPr sz="1500" spc="-70" dirty="0">
                <a:latin typeface="Century Gothic"/>
                <a:cs typeface="Century Gothic"/>
              </a:rPr>
              <a:t>menu</a:t>
            </a:r>
            <a:endParaRPr sz="1500" dirty="0">
              <a:latin typeface="Century Gothic"/>
              <a:cs typeface="Century Gothic"/>
            </a:endParaRPr>
          </a:p>
          <a:p>
            <a:pPr marL="374015" marR="206375" indent="-286385">
              <a:lnSpc>
                <a:spcPct val="150200"/>
              </a:lnSpc>
              <a:buFont typeface="Calibri"/>
              <a:buChar char="-"/>
              <a:tabLst>
                <a:tab pos="374015" algn="l"/>
                <a:tab pos="374650" algn="l"/>
              </a:tabLst>
            </a:pPr>
            <a:r>
              <a:rPr sz="1500" dirty="0">
                <a:latin typeface="Century Gothic"/>
                <a:cs typeface="Century Gothic"/>
              </a:rPr>
              <a:t>Allows</a:t>
            </a:r>
            <a:r>
              <a:rPr sz="1500" spc="-70" dirty="0">
                <a:latin typeface="Century Gothic"/>
                <a:cs typeface="Century Gothic"/>
              </a:rPr>
              <a:t> </a:t>
            </a:r>
            <a:r>
              <a:rPr sz="1500" spc="-60" dirty="0">
                <a:latin typeface="Century Gothic"/>
                <a:cs typeface="Century Gothic"/>
              </a:rPr>
              <a:t>you </a:t>
            </a:r>
            <a:r>
              <a:rPr sz="1500" spc="-20" dirty="0">
                <a:latin typeface="Century Gothic"/>
                <a:cs typeface="Century Gothic"/>
              </a:rPr>
              <a:t>to</a:t>
            </a:r>
            <a:r>
              <a:rPr sz="1500" spc="-30" dirty="0">
                <a:latin typeface="Century Gothic"/>
                <a:cs typeface="Century Gothic"/>
              </a:rPr>
              <a:t> </a:t>
            </a:r>
            <a:r>
              <a:rPr sz="1500" spc="-55" dirty="0">
                <a:latin typeface="Century Gothic"/>
                <a:cs typeface="Century Gothic"/>
              </a:rPr>
              <a:t>choose</a:t>
            </a:r>
            <a:r>
              <a:rPr sz="1500" spc="-5" dirty="0">
                <a:latin typeface="Century Gothic"/>
                <a:cs typeface="Century Gothic"/>
              </a:rPr>
              <a:t> </a:t>
            </a:r>
            <a:r>
              <a:rPr sz="1500" dirty="0">
                <a:latin typeface="Century Gothic"/>
                <a:cs typeface="Century Gothic"/>
              </a:rPr>
              <a:t>All</a:t>
            </a:r>
            <a:r>
              <a:rPr sz="1500" spc="-75" dirty="0">
                <a:latin typeface="Century Gothic"/>
                <a:cs typeface="Century Gothic"/>
              </a:rPr>
              <a:t> </a:t>
            </a:r>
            <a:r>
              <a:rPr sz="1500" spc="-50" dirty="0">
                <a:latin typeface="Century Gothic"/>
                <a:cs typeface="Century Gothic"/>
              </a:rPr>
              <a:t>Launch</a:t>
            </a:r>
            <a:r>
              <a:rPr sz="1500" spc="5" dirty="0">
                <a:latin typeface="Century Gothic"/>
                <a:cs typeface="Century Gothic"/>
              </a:rPr>
              <a:t> </a:t>
            </a:r>
            <a:r>
              <a:rPr sz="1500" spc="30" dirty="0">
                <a:latin typeface="Century Gothic"/>
                <a:cs typeface="Century Gothic"/>
              </a:rPr>
              <a:t>Site </a:t>
            </a:r>
            <a:r>
              <a:rPr sz="1500" dirty="0">
                <a:latin typeface="Century Gothic"/>
                <a:cs typeface="Century Gothic"/>
              </a:rPr>
              <a:t>statistics</a:t>
            </a:r>
            <a:r>
              <a:rPr sz="1500" spc="55" dirty="0">
                <a:latin typeface="Century Gothic"/>
                <a:cs typeface="Century Gothic"/>
              </a:rPr>
              <a:t> </a:t>
            </a:r>
            <a:r>
              <a:rPr sz="1500" dirty="0">
                <a:latin typeface="Century Gothic"/>
                <a:cs typeface="Century Gothic"/>
              </a:rPr>
              <a:t>or</a:t>
            </a:r>
            <a:r>
              <a:rPr sz="1500" spc="40" dirty="0">
                <a:latin typeface="Century Gothic"/>
                <a:cs typeface="Century Gothic"/>
              </a:rPr>
              <a:t> </a:t>
            </a:r>
            <a:r>
              <a:rPr sz="1500" spc="-140" dirty="0">
                <a:latin typeface="Century Gothic"/>
                <a:cs typeface="Century Gothic"/>
              </a:rPr>
              <a:t>an</a:t>
            </a:r>
            <a:r>
              <a:rPr sz="1500" spc="65" dirty="0">
                <a:latin typeface="Century Gothic"/>
                <a:cs typeface="Century Gothic"/>
              </a:rPr>
              <a:t> </a:t>
            </a:r>
            <a:r>
              <a:rPr sz="1500" spc="-55" dirty="0">
                <a:latin typeface="Century Gothic"/>
                <a:cs typeface="Century Gothic"/>
              </a:rPr>
              <a:t>individual</a:t>
            </a:r>
            <a:r>
              <a:rPr sz="1500" spc="45" dirty="0">
                <a:latin typeface="Century Gothic"/>
                <a:cs typeface="Century Gothic"/>
              </a:rPr>
              <a:t> </a:t>
            </a:r>
            <a:r>
              <a:rPr sz="1500" spc="-50" dirty="0">
                <a:latin typeface="Century Gothic"/>
                <a:cs typeface="Century Gothic"/>
              </a:rPr>
              <a:t>Launch</a:t>
            </a:r>
            <a:r>
              <a:rPr sz="1500" spc="65" dirty="0">
                <a:latin typeface="Century Gothic"/>
                <a:cs typeface="Century Gothic"/>
              </a:rPr>
              <a:t> </a:t>
            </a:r>
            <a:r>
              <a:rPr sz="1500" spc="45" dirty="0">
                <a:latin typeface="Century Gothic"/>
                <a:cs typeface="Century Gothic"/>
              </a:rPr>
              <a:t>Site's </a:t>
            </a:r>
            <a:r>
              <a:rPr sz="1500" spc="-10" dirty="0">
                <a:latin typeface="Century Gothic"/>
                <a:cs typeface="Century Gothic"/>
              </a:rPr>
              <a:t>statistics</a:t>
            </a:r>
            <a:endParaRPr sz="1500" dirty="0">
              <a:latin typeface="Century Gothic"/>
              <a:cs typeface="Century Gothic"/>
            </a:endParaRPr>
          </a:p>
        </p:txBody>
      </p:sp>
      <p:grpSp>
        <p:nvGrpSpPr>
          <p:cNvPr id="7" name="object 5">
            <a:extLst>
              <a:ext uri="{FF2B5EF4-FFF2-40B4-BE49-F238E27FC236}">
                <a16:creationId xmlns:a16="http://schemas.microsoft.com/office/drawing/2014/main" id="{917A0708-D41A-498D-9246-D70AEB7DC399}"/>
              </a:ext>
            </a:extLst>
          </p:cNvPr>
          <p:cNvGrpSpPr/>
          <p:nvPr/>
        </p:nvGrpSpPr>
        <p:grpSpPr>
          <a:xfrm>
            <a:off x="5265103" y="1373638"/>
            <a:ext cx="5518150" cy="5089525"/>
            <a:chOff x="5894451" y="1341437"/>
            <a:chExt cx="5518150" cy="5089525"/>
          </a:xfrm>
          <a:noFill/>
        </p:grpSpPr>
        <p:sp>
          <p:nvSpPr>
            <p:cNvPr id="8" name="object 6">
              <a:extLst>
                <a:ext uri="{FF2B5EF4-FFF2-40B4-BE49-F238E27FC236}">
                  <a16:creationId xmlns:a16="http://schemas.microsoft.com/office/drawing/2014/main" id="{C79C52F7-CC13-4A65-8952-F20BDD275E84}"/>
                </a:ext>
              </a:extLst>
            </p:cNvPr>
            <p:cNvSpPr/>
            <p:nvPr/>
          </p:nvSpPr>
          <p:spPr>
            <a:xfrm>
              <a:off x="5900801" y="1347787"/>
              <a:ext cx="5505450" cy="5076825"/>
            </a:xfrm>
            <a:custGeom>
              <a:avLst/>
              <a:gdLst/>
              <a:ahLst/>
              <a:cxnLst/>
              <a:rect l="l" t="t" r="r" b="b"/>
              <a:pathLst>
                <a:path w="5505450" h="5076825">
                  <a:moveTo>
                    <a:pt x="5505450" y="0"/>
                  </a:moveTo>
                  <a:lnTo>
                    <a:pt x="0" y="0"/>
                  </a:lnTo>
                  <a:lnTo>
                    <a:pt x="0" y="5076825"/>
                  </a:lnTo>
                  <a:lnTo>
                    <a:pt x="5505450" y="5076825"/>
                  </a:lnTo>
                  <a:lnTo>
                    <a:pt x="5505450" y="0"/>
                  </a:lnTo>
                  <a:close/>
                </a:path>
              </a:pathLst>
            </a:custGeom>
            <a:grpFill/>
            <a:ln>
              <a:noFill/>
            </a:ln>
          </p:spPr>
          <p:txBody>
            <a:bodyPr wrap="square" lIns="0" tIns="0" rIns="0" bIns="0" rtlCol="0"/>
            <a:lstStyle/>
            <a:p>
              <a:endParaRPr/>
            </a:p>
          </p:txBody>
        </p:sp>
        <p:sp>
          <p:nvSpPr>
            <p:cNvPr id="9" name="object 7">
              <a:extLst>
                <a:ext uri="{FF2B5EF4-FFF2-40B4-BE49-F238E27FC236}">
                  <a16:creationId xmlns:a16="http://schemas.microsoft.com/office/drawing/2014/main" id="{9574EE70-1E5F-4E70-BA18-A23B3316E6C9}"/>
                </a:ext>
              </a:extLst>
            </p:cNvPr>
            <p:cNvSpPr/>
            <p:nvPr/>
          </p:nvSpPr>
          <p:spPr>
            <a:xfrm>
              <a:off x="5900801" y="1347787"/>
              <a:ext cx="5505450" cy="5076825"/>
            </a:xfrm>
            <a:custGeom>
              <a:avLst/>
              <a:gdLst/>
              <a:ahLst/>
              <a:cxnLst/>
              <a:rect l="l" t="t" r="r" b="b"/>
              <a:pathLst>
                <a:path w="5505450" h="5076825">
                  <a:moveTo>
                    <a:pt x="0" y="5076825"/>
                  </a:moveTo>
                  <a:lnTo>
                    <a:pt x="5505450" y="5076825"/>
                  </a:lnTo>
                  <a:lnTo>
                    <a:pt x="5505450" y="0"/>
                  </a:lnTo>
                  <a:lnTo>
                    <a:pt x="0" y="0"/>
                  </a:lnTo>
                  <a:lnTo>
                    <a:pt x="0" y="5076825"/>
                  </a:lnTo>
                  <a:close/>
                </a:path>
              </a:pathLst>
            </a:custGeom>
            <a:grpFill/>
            <a:ln w="12700">
              <a:noFill/>
            </a:ln>
          </p:spPr>
          <p:txBody>
            <a:bodyPr wrap="square" lIns="0" tIns="0" rIns="0" bIns="0" rtlCol="0"/>
            <a:lstStyle/>
            <a:p>
              <a:endParaRPr/>
            </a:p>
          </p:txBody>
        </p:sp>
      </p:grpSp>
      <p:sp>
        <p:nvSpPr>
          <p:cNvPr id="10" name="object 8">
            <a:extLst>
              <a:ext uri="{FF2B5EF4-FFF2-40B4-BE49-F238E27FC236}">
                <a16:creationId xmlns:a16="http://schemas.microsoft.com/office/drawing/2014/main" id="{C3181AE0-2CDE-40CE-9BE3-DA37DB2B2BDF}"/>
              </a:ext>
            </a:extLst>
          </p:cNvPr>
          <p:cNvSpPr txBox="1"/>
          <p:nvPr/>
        </p:nvSpPr>
        <p:spPr>
          <a:xfrm>
            <a:off x="7024369" y="1581086"/>
            <a:ext cx="2264410" cy="254635"/>
          </a:xfrm>
          <a:prstGeom prst="rect">
            <a:avLst/>
          </a:prstGeom>
        </p:spPr>
        <p:txBody>
          <a:bodyPr vert="horz" wrap="square" lIns="0" tIns="12700" rIns="0" bIns="0" rtlCol="0">
            <a:spAutoFit/>
          </a:bodyPr>
          <a:lstStyle/>
          <a:p>
            <a:pPr marL="12700">
              <a:lnSpc>
                <a:spcPct val="100000"/>
              </a:lnSpc>
              <a:spcBef>
                <a:spcPts val="100"/>
              </a:spcBef>
            </a:pPr>
            <a:r>
              <a:rPr sz="1500" spc="-55" dirty="0">
                <a:latin typeface="Century Gothic"/>
                <a:cs typeface="Century Gothic"/>
              </a:rPr>
              <a:t>Dashboard</a:t>
            </a:r>
            <a:r>
              <a:rPr sz="1500" spc="-15" dirty="0">
                <a:latin typeface="Century Gothic"/>
                <a:cs typeface="Century Gothic"/>
              </a:rPr>
              <a:t> </a:t>
            </a:r>
            <a:r>
              <a:rPr sz="1500" spc="-10" dirty="0">
                <a:latin typeface="Century Gothic"/>
                <a:cs typeface="Century Gothic"/>
              </a:rPr>
              <a:t>Visualizations</a:t>
            </a:r>
            <a:endParaRPr sz="1500" dirty="0">
              <a:latin typeface="Century Gothic"/>
              <a:cs typeface="Century Gothic"/>
            </a:endParaRPr>
          </a:p>
        </p:txBody>
      </p:sp>
      <p:sp>
        <p:nvSpPr>
          <p:cNvPr id="11" name="object 9">
            <a:extLst>
              <a:ext uri="{FF2B5EF4-FFF2-40B4-BE49-F238E27FC236}">
                <a16:creationId xmlns:a16="http://schemas.microsoft.com/office/drawing/2014/main" id="{FB2B62D5-A56B-4973-8471-C58D9768CD3D}"/>
              </a:ext>
            </a:extLst>
          </p:cNvPr>
          <p:cNvSpPr txBox="1">
            <a:spLocks/>
          </p:cNvSpPr>
          <p:nvPr/>
        </p:nvSpPr>
        <p:spPr>
          <a:xfrm>
            <a:off x="5500371" y="1829265"/>
            <a:ext cx="4786630" cy="4119718"/>
          </a:xfrm>
          <a:prstGeom prst="rect">
            <a:avLst/>
          </a:prstGeom>
        </p:spPr>
        <p:txBody>
          <a:bodyPr vert="horz" wrap="square" lIns="0" tIns="127635" rIns="0" bIns="0" rtlCol="0">
            <a:sp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12700">
              <a:lnSpc>
                <a:spcPct val="100000"/>
              </a:lnSpc>
              <a:spcBef>
                <a:spcPts val="1005"/>
              </a:spcBef>
            </a:pPr>
            <a:r>
              <a:rPr lang="en-US" sz="1300" dirty="0"/>
              <a:t>Pie</a:t>
            </a:r>
            <a:r>
              <a:rPr lang="en-US" sz="1300" spc="-50" dirty="0"/>
              <a:t> </a:t>
            </a:r>
            <a:r>
              <a:rPr lang="en-US" sz="1300" spc="-10" dirty="0"/>
              <a:t>Charts</a:t>
            </a:r>
          </a:p>
          <a:p>
            <a:pPr marL="298450" marR="5080" indent="-286385">
              <a:lnSpc>
                <a:spcPct val="150200"/>
              </a:lnSpc>
              <a:buFont typeface="Calibri"/>
              <a:buChar char="-"/>
              <a:tabLst>
                <a:tab pos="298450" algn="l"/>
                <a:tab pos="299085" algn="l"/>
              </a:tabLst>
            </a:pPr>
            <a:r>
              <a:rPr lang="en-US" sz="1300" spc="60" dirty="0"/>
              <a:t>The</a:t>
            </a:r>
            <a:r>
              <a:rPr lang="en-US" sz="1300" spc="-80" dirty="0"/>
              <a:t> </a:t>
            </a:r>
            <a:r>
              <a:rPr lang="en-US" sz="1300" dirty="0"/>
              <a:t>All</a:t>
            </a:r>
            <a:r>
              <a:rPr lang="en-US" sz="1300" spc="-5" dirty="0"/>
              <a:t> </a:t>
            </a:r>
            <a:r>
              <a:rPr lang="en-US" sz="1300" spc="65" dirty="0"/>
              <a:t>Sites</a:t>
            </a:r>
            <a:r>
              <a:rPr lang="en-US" sz="1300" dirty="0"/>
              <a:t> </a:t>
            </a:r>
            <a:r>
              <a:rPr lang="en-US" sz="1300" spc="-85" dirty="0"/>
              <a:t>dropdown</a:t>
            </a:r>
            <a:r>
              <a:rPr lang="en-US" sz="1300" dirty="0"/>
              <a:t> shows</a:t>
            </a:r>
            <a:r>
              <a:rPr lang="en-US" sz="1300" spc="5" dirty="0"/>
              <a:t> </a:t>
            </a:r>
            <a:r>
              <a:rPr lang="en-US" sz="1300" spc="-190" dirty="0"/>
              <a:t>a</a:t>
            </a:r>
            <a:r>
              <a:rPr lang="en-US" sz="1300" spc="25" dirty="0"/>
              <a:t> </a:t>
            </a:r>
            <a:r>
              <a:rPr lang="en-US" sz="1300" spc="-90" dirty="0"/>
              <a:t>pie</a:t>
            </a:r>
            <a:r>
              <a:rPr lang="en-US" sz="1300" dirty="0"/>
              <a:t> </a:t>
            </a:r>
            <a:r>
              <a:rPr lang="en-US" sz="1300" spc="-40" dirty="0"/>
              <a:t>chart</a:t>
            </a:r>
            <a:r>
              <a:rPr lang="en-US" sz="1300" spc="40" dirty="0"/>
              <a:t> </a:t>
            </a:r>
            <a:r>
              <a:rPr lang="en-US" sz="1300" spc="-50" dirty="0"/>
              <a:t>that</a:t>
            </a:r>
            <a:r>
              <a:rPr lang="en-US" sz="1300" spc="35" dirty="0"/>
              <a:t> </a:t>
            </a:r>
            <a:r>
              <a:rPr lang="en-US" sz="1300" spc="-45" dirty="0"/>
              <a:t>compares the</a:t>
            </a:r>
            <a:r>
              <a:rPr lang="en-US" sz="1300" spc="-85" dirty="0"/>
              <a:t> </a:t>
            </a:r>
            <a:r>
              <a:rPr lang="en-US" sz="1300" spc="-65" dirty="0"/>
              <a:t>number</a:t>
            </a:r>
            <a:r>
              <a:rPr lang="en-US" sz="1300" spc="-80" dirty="0"/>
              <a:t> </a:t>
            </a:r>
            <a:r>
              <a:rPr lang="en-US" sz="1300" dirty="0"/>
              <a:t>of</a:t>
            </a:r>
            <a:r>
              <a:rPr lang="en-US" sz="1300" spc="40" dirty="0"/>
              <a:t> </a:t>
            </a:r>
            <a:r>
              <a:rPr lang="en-US" sz="1300" dirty="0"/>
              <a:t>successful</a:t>
            </a:r>
            <a:r>
              <a:rPr lang="en-US" sz="1300" spc="-85" dirty="0"/>
              <a:t> </a:t>
            </a:r>
            <a:r>
              <a:rPr lang="en-US" sz="1300" spc="-35" dirty="0"/>
              <a:t>landings</a:t>
            </a:r>
            <a:r>
              <a:rPr lang="en-US" sz="1300" spc="5" dirty="0"/>
              <a:t> </a:t>
            </a:r>
            <a:r>
              <a:rPr lang="en-US" sz="1300" spc="-95" dirty="0"/>
              <a:t>between</a:t>
            </a:r>
            <a:r>
              <a:rPr lang="en-US" sz="1300" spc="5" dirty="0"/>
              <a:t> </a:t>
            </a:r>
            <a:r>
              <a:rPr lang="en-US" sz="1300" spc="-10" dirty="0"/>
              <a:t>all</a:t>
            </a:r>
            <a:r>
              <a:rPr lang="en-US" sz="1300" spc="-5" dirty="0"/>
              <a:t> </a:t>
            </a:r>
            <a:r>
              <a:rPr lang="en-US" sz="1300" spc="-25" dirty="0"/>
              <a:t>the</a:t>
            </a:r>
            <a:r>
              <a:rPr lang="en-US" sz="1300" spc="500" dirty="0"/>
              <a:t> </a:t>
            </a:r>
            <a:r>
              <a:rPr lang="en-US" sz="1300" spc="-80" dirty="0"/>
              <a:t>launch</a:t>
            </a:r>
            <a:r>
              <a:rPr lang="en-US" sz="1300" spc="5" dirty="0"/>
              <a:t> </a:t>
            </a:r>
            <a:r>
              <a:rPr lang="en-US" sz="1300" spc="35" dirty="0"/>
              <a:t>sites</a:t>
            </a:r>
          </a:p>
          <a:p>
            <a:pPr marL="298450" indent="-286385">
              <a:lnSpc>
                <a:spcPct val="100000"/>
              </a:lnSpc>
              <a:spcBef>
                <a:spcPts val="905"/>
              </a:spcBef>
              <a:buFont typeface="Calibri"/>
              <a:buChar char="-"/>
              <a:tabLst>
                <a:tab pos="298450" algn="l"/>
                <a:tab pos="299085" algn="l"/>
              </a:tabLst>
            </a:pPr>
            <a:r>
              <a:rPr lang="en-US" sz="1300" spc="-30" dirty="0"/>
              <a:t>Each</a:t>
            </a:r>
            <a:r>
              <a:rPr lang="en-US" sz="1300" spc="40" dirty="0"/>
              <a:t> </a:t>
            </a:r>
            <a:r>
              <a:rPr lang="en-US" sz="1300" spc="-55" dirty="0"/>
              <a:t>individual</a:t>
            </a:r>
            <a:r>
              <a:rPr lang="en-US" sz="1300" spc="30" dirty="0"/>
              <a:t> </a:t>
            </a:r>
            <a:r>
              <a:rPr lang="en-US" sz="1300" dirty="0"/>
              <a:t>site</a:t>
            </a:r>
            <a:r>
              <a:rPr lang="en-US" sz="1300" spc="30" dirty="0"/>
              <a:t> </a:t>
            </a:r>
            <a:r>
              <a:rPr lang="en-US" sz="1300" spc="-95" dirty="0"/>
              <a:t>dropdown</a:t>
            </a:r>
            <a:r>
              <a:rPr lang="en-US" sz="1300" spc="40" dirty="0"/>
              <a:t> </a:t>
            </a:r>
            <a:r>
              <a:rPr lang="en-US" sz="1300" dirty="0"/>
              <a:t>shows</a:t>
            </a:r>
            <a:r>
              <a:rPr lang="en-US" sz="1300" spc="40" dirty="0"/>
              <a:t> </a:t>
            </a:r>
            <a:r>
              <a:rPr lang="en-US" sz="1300" spc="-190" dirty="0"/>
              <a:t>a</a:t>
            </a:r>
            <a:r>
              <a:rPr lang="en-US" sz="1300" spc="-25" dirty="0"/>
              <a:t> </a:t>
            </a:r>
            <a:r>
              <a:rPr lang="en-US" sz="1300" spc="-60" dirty="0"/>
              <a:t>pie</a:t>
            </a:r>
            <a:r>
              <a:rPr lang="en-US" sz="1300" spc="-55" dirty="0"/>
              <a:t> </a:t>
            </a:r>
            <a:r>
              <a:rPr lang="en-US" sz="1300" spc="-50" dirty="0"/>
              <a:t>chart</a:t>
            </a:r>
            <a:r>
              <a:rPr lang="en-US" sz="1300" spc="-5" dirty="0"/>
              <a:t> </a:t>
            </a:r>
            <a:r>
              <a:rPr lang="en-US" sz="1300" spc="-20" dirty="0"/>
              <a:t>that</a:t>
            </a:r>
          </a:p>
          <a:p>
            <a:pPr marL="298450">
              <a:lnSpc>
                <a:spcPct val="100000"/>
              </a:lnSpc>
              <a:spcBef>
                <a:spcPts val="905"/>
              </a:spcBef>
            </a:pPr>
            <a:r>
              <a:rPr lang="en-US" sz="1300" spc="-70" dirty="0"/>
              <a:t>compares</a:t>
            </a:r>
            <a:r>
              <a:rPr lang="en-US" sz="1300" spc="50" dirty="0"/>
              <a:t> </a:t>
            </a:r>
            <a:r>
              <a:rPr lang="en-US" sz="1300" spc="130" dirty="0"/>
              <a:t>is</a:t>
            </a:r>
            <a:r>
              <a:rPr lang="en-US" sz="1300" spc="-30" dirty="0"/>
              <a:t> </a:t>
            </a:r>
            <a:r>
              <a:rPr lang="en-US" sz="1300" spc="-70" dirty="0"/>
              <a:t>landing</a:t>
            </a:r>
            <a:r>
              <a:rPr lang="en-US" sz="1300" spc="15" dirty="0"/>
              <a:t> </a:t>
            </a:r>
            <a:r>
              <a:rPr lang="en-US" sz="1300" dirty="0"/>
              <a:t>success</a:t>
            </a:r>
            <a:r>
              <a:rPr lang="en-US" sz="1300" spc="55" dirty="0"/>
              <a:t> </a:t>
            </a:r>
            <a:r>
              <a:rPr lang="en-US" sz="1300" spc="-20" dirty="0"/>
              <a:t>rate</a:t>
            </a:r>
          </a:p>
          <a:p>
            <a:pPr marL="12700">
              <a:lnSpc>
                <a:spcPct val="100000"/>
              </a:lnSpc>
              <a:spcBef>
                <a:spcPts val="900"/>
              </a:spcBef>
            </a:pPr>
            <a:r>
              <a:rPr lang="en-US" sz="1300" dirty="0"/>
              <a:t>Scatter</a:t>
            </a:r>
            <a:r>
              <a:rPr lang="en-US" sz="1300" spc="-5" dirty="0"/>
              <a:t> </a:t>
            </a:r>
            <a:r>
              <a:rPr lang="en-US" sz="1300" dirty="0"/>
              <a:t>Plot</a:t>
            </a:r>
            <a:r>
              <a:rPr lang="en-US" sz="1300" spc="-35" dirty="0"/>
              <a:t> </a:t>
            </a:r>
            <a:r>
              <a:rPr lang="en-US" sz="1300" spc="-130" dirty="0"/>
              <a:t>and</a:t>
            </a:r>
            <a:r>
              <a:rPr lang="en-US" sz="1300" spc="-25" dirty="0"/>
              <a:t> </a:t>
            </a:r>
            <a:r>
              <a:rPr lang="en-US" sz="1300" spc="-85" dirty="0"/>
              <a:t>Range</a:t>
            </a:r>
            <a:r>
              <a:rPr lang="en-US" sz="1300" spc="5" dirty="0"/>
              <a:t> </a:t>
            </a:r>
            <a:r>
              <a:rPr lang="en-US" sz="1300" spc="-10" dirty="0"/>
              <a:t>Slider</a:t>
            </a:r>
          </a:p>
          <a:p>
            <a:pPr marL="298450" marR="33020" indent="-286385">
              <a:lnSpc>
                <a:spcPct val="150200"/>
              </a:lnSpc>
              <a:spcBef>
                <a:spcPts val="5"/>
              </a:spcBef>
              <a:buFont typeface="Calibri"/>
              <a:buChar char="-"/>
              <a:tabLst>
                <a:tab pos="298450" algn="l"/>
                <a:tab pos="299085" algn="l"/>
              </a:tabLst>
            </a:pPr>
            <a:r>
              <a:rPr lang="en-US" sz="1300" spc="-70" dirty="0"/>
              <a:t>A</a:t>
            </a:r>
            <a:r>
              <a:rPr lang="en-US" sz="1300" spc="-40" dirty="0"/>
              <a:t> </a:t>
            </a:r>
            <a:r>
              <a:rPr lang="en-US" sz="1300" dirty="0"/>
              <a:t>scatter</a:t>
            </a:r>
            <a:r>
              <a:rPr lang="en-US" sz="1300" spc="-45" dirty="0"/>
              <a:t> </a:t>
            </a:r>
            <a:r>
              <a:rPr lang="en-US" sz="1300" spc="-55" dirty="0"/>
              <a:t>plot</a:t>
            </a:r>
            <a:r>
              <a:rPr lang="en-US" sz="1300" spc="-45" dirty="0"/>
              <a:t> </a:t>
            </a:r>
            <a:r>
              <a:rPr lang="en-US" sz="1300" spc="130" dirty="0"/>
              <a:t>is</a:t>
            </a:r>
            <a:r>
              <a:rPr lang="en-US" sz="1300" spc="-10" dirty="0"/>
              <a:t> </a:t>
            </a:r>
            <a:r>
              <a:rPr lang="en-US" sz="1300" spc="-20" dirty="0"/>
              <a:t>shown</a:t>
            </a:r>
            <a:r>
              <a:rPr lang="en-US" sz="1300" spc="-15" dirty="0"/>
              <a:t> </a:t>
            </a:r>
            <a:r>
              <a:rPr lang="en-US" sz="1300" spc="-50" dirty="0"/>
              <a:t>that </a:t>
            </a:r>
            <a:r>
              <a:rPr lang="en-US" sz="1300" spc="-70" dirty="0"/>
              <a:t>compares</a:t>
            </a:r>
            <a:r>
              <a:rPr lang="en-US" sz="1300" spc="-10" dirty="0"/>
              <a:t> </a:t>
            </a:r>
            <a:r>
              <a:rPr lang="en-US" sz="1300" spc="-60" dirty="0"/>
              <a:t>the</a:t>
            </a:r>
            <a:r>
              <a:rPr lang="en-US" sz="1300" spc="-20" dirty="0"/>
              <a:t> </a:t>
            </a:r>
            <a:r>
              <a:rPr lang="en-US" sz="1300" spc="-75" dirty="0"/>
              <a:t>Payload</a:t>
            </a:r>
            <a:r>
              <a:rPr lang="en-US" sz="1300" spc="20" dirty="0"/>
              <a:t> </a:t>
            </a:r>
            <a:r>
              <a:rPr lang="en-US" sz="1300" spc="-20" dirty="0"/>
              <a:t>Mass </a:t>
            </a:r>
            <a:r>
              <a:rPr lang="en-US" sz="1300" dirty="0"/>
              <a:t>(x-axis)</a:t>
            </a:r>
            <a:r>
              <a:rPr lang="en-US" sz="1300" spc="75" dirty="0"/>
              <a:t> </a:t>
            </a:r>
            <a:r>
              <a:rPr lang="en-US" sz="1300" spc="-150" dirty="0"/>
              <a:t>and</a:t>
            </a:r>
            <a:r>
              <a:rPr lang="en-US" sz="1300" spc="70" dirty="0"/>
              <a:t> </a:t>
            </a:r>
            <a:r>
              <a:rPr lang="en-US" sz="1300" spc="-55" dirty="0"/>
              <a:t>whether</a:t>
            </a:r>
            <a:r>
              <a:rPr lang="en-US" sz="1300" spc="15" dirty="0"/>
              <a:t> </a:t>
            </a:r>
            <a:r>
              <a:rPr lang="en-US" sz="1300" dirty="0"/>
              <a:t>or</a:t>
            </a:r>
            <a:r>
              <a:rPr lang="en-US" sz="1300" spc="15" dirty="0"/>
              <a:t> </a:t>
            </a:r>
            <a:r>
              <a:rPr lang="en-US" sz="1300" spc="-60" dirty="0"/>
              <a:t>not</a:t>
            </a:r>
            <a:r>
              <a:rPr lang="en-US" sz="1300" spc="-15" dirty="0"/>
              <a:t> </a:t>
            </a:r>
            <a:r>
              <a:rPr lang="en-US" sz="1300" spc="-20" dirty="0"/>
              <a:t>the</a:t>
            </a:r>
            <a:r>
              <a:rPr lang="en-US" sz="1300" spc="20" dirty="0"/>
              <a:t> </a:t>
            </a:r>
            <a:r>
              <a:rPr lang="en-US" sz="1300" spc="-95" dirty="0"/>
              <a:t>launch</a:t>
            </a:r>
            <a:r>
              <a:rPr lang="en-US" sz="1300" spc="30" dirty="0"/>
              <a:t> </a:t>
            </a:r>
            <a:r>
              <a:rPr lang="en-US" sz="1300" spc="-10" dirty="0"/>
              <a:t>successfully </a:t>
            </a:r>
            <a:r>
              <a:rPr lang="en-US" sz="1300" spc="-105" dirty="0"/>
              <a:t>landed</a:t>
            </a:r>
            <a:r>
              <a:rPr lang="en-US" sz="1300" spc="15" dirty="0"/>
              <a:t> </a:t>
            </a:r>
            <a:r>
              <a:rPr lang="en-US" sz="1300" spc="-10" dirty="0"/>
              <a:t>(y-</a:t>
            </a:r>
            <a:r>
              <a:rPr lang="en-US" sz="1300" spc="-20" dirty="0"/>
              <a:t>axis)</a:t>
            </a:r>
          </a:p>
          <a:p>
            <a:pPr marL="755650" lvl="1" indent="-285750">
              <a:lnSpc>
                <a:spcPct val="100000"/>
              </a:lnSpc>
              <a:spcBef>
                <a:spcPts val="900"/>
              </a:spcBef>
              <a:buFont typeface="Courier New"/>
              <a:buChar char="o"/>
              <a:tabLst>
                <a:tab pos="755650" algn="l"/>
                <a:tab pos="756285" algn="l"/>
              </a:tabLst>
            </a:pPr>
            <a:r>
              <a:rPr lang="en-US" sz="1300" spc="60" dirty="0">
                <a:solidFill>
                  <a:schemeClr val="tx1"/>
                </a:solidFill>
                <a:latin typeface="Century Gothic"/>
                <a:cs typeface="Century Gothic"/>
              </a:rPr>
              <a:t>The</a:t>
            </a:r>
            <a:r>
              <a:rPr lang="en-US" sz="1300" spc="-65" dirty="0">
                <a:solidFill>
                  <a:schemeClr val="tx1"/>
                </a:solidFill>
                <a:latin typeface="Century Gothic"/>
                <a:cs typeface="Century Gothic"/>
              </a:rPr>
              <a:t> </a:t>
            </a:r>
            <a:r>
              <a:rPr lang="en-US" sz="1300" dirty="0">
                <a:solidFill>
                  <a:schemeClr val="tx1"/>
                </a:solidFill>
                <a:latin typeface="Century Gothic"/>
                <a:cs typeface="Century Gothic"/>
              </a:rPr>
              <a:t>points</a:t>
            </a:r>
            <a:r>
              <a:rPr lang="en-US" sz="1300" spc="20" dirty="0">
                <a:solidFill>
                  <a:schemeClr val="tx1"/>
                </a:solidFill>
                <a:latin typeface="Century Gothic"/>
                <a:cs typeface="Century Gothic"/>
              </a:rPr>
              <a:t> </a:t>
            </a:r>
            <a:r>
              <a:rPr lang="en-US" sz="1300" spc="-45" dirty="0">
                <a:solidFill>
                  <a:schemeClr val="tx1"/>
                </a:solidFill>
                <a:latin typeface="Century Gothic"/>
                <a:cs typeface="Century Gothic"/>
              </a:rPr>
              <a:t>are</a:t>
            </a:r>
            <a:r>
              <a:rPr lang="en-US" sz="1300" spc="10" dirty="0">
                <a:solidFill>
                  <a:schemeClr val="tx1"/>
                </a:solidFill>
                <a:latin typeface="Century Gothic"/>
                <a:cs typeface="Century Gothic"/>
              </a:rPr>
              <a:t> </a:t>
            </a:r>
            <a:r>
              <a:rPr lang="en-US" sz="1300" spc="-80" dirty="0">
                <a:solidFill>
                  <a:schemeClr val="tx1"/>
                </a:solidFill>
                <a:latin typeface="Century Gothic"/>
                <a:cs typeface="Century Gothic"/>
              </a:rPr>
              <a:t>colored</a:t>
            </a:r>
            <a:r>
              <a:rPr lang="en-US" sz="1300" spc="-15" dirty="0">
                <a:solidFill>
                  <a:schemeClr val="tx1"/>
                </a:solidFill>
                <a:latin typeface="Century Gothic"/>
                <a:cs typeface="Century Gothic"/>
              </a:rPr>
              <a:t> </a:t>
            </a:r>
            <a:r>
              <a:rPr lang="en-US" sz="1300" spc="-70" dirty="0">
                <a:solidFill>
                  <a:schemeClr val="tx1"/>
                </a:solidFill>
                <a:latin typeface="Century Gothic"/>
                <a:cs typeface="Century Gothic"/>
              </a:rPr>
              <a:t>based</a:t>
            </a:r>
            <a:r>
              <a:rPr lang="en-US" sz="1300" spc="60" dirty="0">
                <a:solidFill>
                  <a:schemeClr val="tx1"/>
                </a:solidFill>
                <a:latin typeface="Century Gothic"/>
                <a:cs typeface="Century Gothic"/>
              </a:rPr>
              <a:t> </a:t>
            </a:r>
            <a:r>
              <a:rPr lang="en-US" sz="1300" spc="-125" dirty="0">
                <a:solidFill>
                  <a:schemeClr val="tx1"/>
                </a:solidFill>
                <a:latin typeface="Century Gothic"/>
                <a:cs typeface="Century Gothic"/>
              </a:rPr>
              <a:t>on</a:t>
            </a:r>
            <a:r>
              <a:rPr lang="en-US" sz="1300" spc="30" dirty="0">
                <a:solidFill>
                  <a:schemeClr val="tx1"/>
                </a:solidFill>
                <a:latin typeface="Century Gothic"/>
                <a:cs typeface="Century Gothic"/>
              </a:rPr>
              <a:t> </a:t>
            </a:r>
            <a:r>
              <a:rPr lang="en-US" sz="1300" dirty="0">
                <a:solidFill>
                  <a:schemeClr val="tx1"/>
                </a:solidFill>
                <a:latin typeface="Century Gothic"/>
                <a:cs typeface="Century Gothic"/>
              </a:rPr>
              <a:t>Booster</a:t>
            </a:r>
            <a:r>
              <a:rPr lang="en-US" sz="1300" spc="5" dirty="0">
                <a:solidFill>
                  <a:schemeClr val="tx1"/>
                </a:solidFill>
                <a:latin typeface="Century Gothic"/>
                <a:cs typeface="Century Gothic"/>
              </a:rPr>
              <a:t> </a:t>
            </a:r>
            <a:r>
              <a:rPr lang="en-US" sz="1300" spc="-10" dirty="0">
                <a:solidFill>
                  <a:schemeClr val="tx1"/>
                </a:solidFill>
                <a:latin typeface="Century Gothic"/>
                <a:cs typeface="Century Gothic"/>
              </a:rPr>
              <a:t>Version</a:t>
            </a:r>
            <a:endParaRPr lang="en-US" sz="1300" dirty="0">
              <a:solidFill>
                <a:schemeClr val="tx1"/>
              </a:solidFill>
              <a:latin typeface="Century Gothic"/>
              <a:cs typeface="Century Gothic"/>
            </a:endParaRPr>
          </a:p>
          <a:p>
            <a:pPr marL="756285">
              <a:lnSpc>
                <a:spcPct val="100000"/>
              </a:lnSpc>
              <a:spcBef>
                <a:spcPts val="905"/>
              </a:spcBef>
            </a:pPr>
            <a:r>
              <a:rPr lang="en-US" sz="1300" spc="-10" dirty="0"/>
              <a:t>Category</a:t>
            </a:r>
          </a:p>
          <a:p>
            <a:pPr marL="298450" indent="-286385">
              <a:lnSpc>
                <a:spcPct val="100000"/>
              </a:lnSpc>
              <a:spcBef>
                <a:spcPts val="905"/>
              </a:spcBef>
              <a:buFont typeface="Calibri"/>
              <a:buChar char="-"/>
              <a:tabLst>
                <a:tab pos="298450" algn="l"/>
                <a:tab pos="299085" algn="l"/>
              </a:tabLst>
            </a:pPr>
            <a:r>
              <a:rPr lang="en-US" sz="1300" spc="60" dirty="0"/>
              <a:t>The</a:t>
            </a:r>
            <a:r>
              <a:rPr lang="en-US" sz="1300" spc="-75" dirty="0"/>
              <a:t> </a:t>
            </a:r>
            <a:r>
              <a:rPr lang="en-US" sz="1300" dirty="0"/>
              <a:t>slider</a:t>
            </a:r>
            <a:r>
              <a:rPr lang="en-US" sz="1300" spc="-5" dirty="0"/>
              <a:t> </a:t>
            </a:r>
            <a:r>
              <a:rPr lang="en-US" sz="1300" dirty="0"/>
              <a:t>allows </a:t>
            </a:r>
            <a:r>
              <a:rPr lang="en-US" sz="1300" spc="-60" dirty="0"/>
              <a:t>you</a:t>
            </a:r>
            <a:r>
              <a:rPr lang="en-US" sz="1300" spc="25" dirty="0"/>
              <a:t> </a:t>
            </a:r>
            <a:r>
              <a:rPr lang="en-US" sz="1300" spc="-20" dirty="0"/>
              <a:t>to</a:t>
            </a:r>
            <a:r>
              <a:rPr lang="en-US" sz="1300" spc="-25" dirty="0"/>
              <a:t> </a:t>
            </a:r>
            <a:r>
              <a:rPr lang="en-US" sz="1300" spc="-40" dirty="0"/>
              <a:t>control</a:t>
            </a:r>
            <a:r>
              <a:rPr lang="en-US" sz="1300" spc="-75" dirty="0"/>
              <a:t> </a:t>
            </a:r>
            <a:r>
              <a:rPr lang="en-US" sz="1300" spc="-20" dirty="0"/>
              <a:t>the</a:t>
            </a:r>
            <a:r>
              <a:rPr lang="en-US" sz="1300" spc="5" dirty="0"/>
              <a:t> </a:t>
            </a:r>
            <a:r>
              <a:rPr lang="en-US" sz="1300" spc="-90" dirty="0"/>
              <a:t>Payload</a:t>
            </a:r>
            <a:r>
              <a:rPr lang="en-US" sz="1300" spc="-30" dirty="0"/>
              <a:t> </a:t>
            </a:r>
            <a:r>
              <a:rPr lang="en-US" sz="1300" dirty="0"/>
              <a:t>Mass </a:t>
            </a:r>
            <a:r>
              <a:rPr lang="en-US" sz="1300" spc="-10" dirty="0"/>
              <a:t>range</a:t>
            </a:r>
          </a:p>
        </p:txBody>
      </p:sp>
      <p:pic>
        <p:nvPicPr>
          <p:cNvPr id="12" name="object 10">
            <a:extLst>
              <a:ext uri="{FF2B5EF4-FFF2-40B4-BE49-F238E27FC236}">
                <a16:creationId xmlns:a16="http://schemas.microsoft.com/office/drawing/2014/main" id="{C901D232-DAFB-4A10-A1B8-725943831A2B}"/>
              </a:ext>
            </a:extLst>
          </p:cNvPr>
          <p:cNvPicPr/>
          <p:nvPr/>
        </p:nvPicPr>
        <p:blipFill>
          <a:blip r:embed="rId3" cstate="print"/>
          <a:stretch>
            <a:fillRect/>
          </a:stretch>
        </p:blipFill>
        <p:spPr>
          <a:xfrm>
            <a:off x="1276350" y="4181475"/>
            <a:ext cx="3248025" cy="2162175"/>
          </a:xfrm>
          <a:prstGeom prst="rect">
            <a:avLst/>
          </a:prstGeom>
        </p:spPr>
      </p:pic>
      <p:sp>
        <p:nvSpPr>
          <p:cNvPr id="13" name="object 11">
            <a:extLst>
              <a:ext uri="{FF2B5EF4-FFF2-40B4-BE49-F238E27FC236}">
                <a16:creationId xmlns:a16="http://schemas.microsoft.com/office/drawing/2014/main" id="{E6AB6F1B-BA9F-4D48-B9F2-5B990B1EAD81}"/>
              </a:ext>
            </a:extLst>
          </p:cNvPr>
          <p:cNvSpPr txBox="1"/>
          <p:nvPr/>
        </p:nvSpPr>
        <p:spPr>
          <a:xfrm>
            <a:off x="4094226" y="6480809"/>
            <a:ext cx="3894454" cy="243656"/>
          </a:xfrm>
          <a:prstGeom prst="rect">
            <a:avLst/>
          </a:prstGeom>
        </p:spPr>
        <p:txBody>
          <a:bodyPr vert="horz" wrap="square" lIns="0" tIns="12700" rIns="0" bIns="0" rtlCol="0">
            <a:spAutoFit/>
          </a:bodyPr>
          <a:lstStyle/>
          <a:p>
            <a:pPr marL="12700">
              <a:lnSpc>
                <a:spcPct val="100000"/>
              </a:lnSpc>
              <a:spcBef>
                <a:spcPts val="100"/>
              </a:spcBef>
            </a:pPr>
            <a:r>
              <a:rPr sz="1500" u="sng" spc="-20" dirty="0">
                <a:solidFill>
                  <a:srgbClr val="43B8F7"/>
                </a:solidFill>
                <a:uFill>
                  <a:solidFill>
                    <a:srgbClr val="43B8F7"/>
                  </a:solidFill>
                </a:uFill>
                <a:latin typeface="Century Gothic"/>
                <a:cs typeface="Century Gothic"/>
                <a:hlinkClick r:id="rId4"/>
              </a:rPr>
              <a:t>GitHub</a:t>
            </a:r>
            <a:r>
              <a:rPr sz="1500" u="sng" spc="15" dirty="0">
                <a:solidFill>
                  <a:srgbClr val="43B8F7"/>
                </a:solidFill>
                <a:uFill>
                  <a:solidFill>
                    <a:srgbClr val="43B8F7"/>
                  </a:solidFill>
                </a:uFill>
                <a:latin typeface="Century Gothic"/>
                <a:cs typeface="Century Gothic"/>
                <a:hlinkClick r:id="rId4"/>
              </a:rPr>
              <a:t> </a:t>
            </a:r>
            <a:r>
              <a:rPr sz="1500" u="sng" dirty="0">
                <a:solidFill>
                  <a:srgbClr val="43B8F7"/>
                </a:solidFill>
                <a:uFill>
                  <a:solidFill>
                    <a:srgbClr val="43B8F7"/>
                  </a:solidFill>
                </a:uFill>
                <a:latin typeface="Century Gothic"/>
                <a:cs typeface="Century Gothic"/>
                <a:hlinkClick r:id="rId4"/>
              </a:rPr>
              <a:t>Link:</a:t>
            </a:r>
            <a:r>
              <a:rPr sz="1500" u="sng" spc="-20" dirty="0">
                <a:solidFill>
                  <a:srgbClr val="43B8F7"/>
                </a:solidFill>
                <a:uFill>
                  <a:solidFill>
                    <a:srgbClr val="43B8F7"/>
                  </a:solidFill>
                </a:uFill>
                <a:latin typeface="Century Gothic"/>
                <a:cs typeface="Century Gothic"/>
                <a:hlinkClick r:id="rId4"/>
              </a:rPr>
              <a:t> </a:t>
            </a:r>
            <a:r>
              <a:rPr sz="1500" u="sng" spc="-50" dirty="0">
                <a:solidFill>
                  <a:srgbClr val="43B8F7"/>
                </a:solidFill>
                <a:uFill>
                  <a:solidFill>
                    <a:srgbClr val="43B8F7"/>
                  </a:solidFill>
                </a:uFill>
                <a:latin typeface="Century Gothic"/>
                <a:cs typeface="Century Gothic"/>
                <a:hlinkClick r:id="rId4"/>
              </a:rPr>
              <a:t>Interactive</a:t>
            </a:r>
            <a:r>
              <a:rPr sz="1500" u="sng" spc="-25" dirty="0">
                <a:solidFill>
                  <a:srgbClr val="43B8F7"/>
                </a:solidFill>
                <a:uFill>
                  <a:solidFill>
                    <a:srgbClr val="43B8F7"/>
                  </a:solidFill>
                </a:uFill>
                <a:latin typeface="Century Gothic"/>
                <a:cs typeface="Century Gothic"/>
                <a:hlinkClick r:id="rId4"/>
              </a:rPr>
              <a:t> </a:t>
            </a:r>
            <a:r>
              <a:rPr sz="1500" u="sng" spc="-55" dirty="0">
                <a:solidFill>
                  <a:srgbClr val="43B8F7"/>
                </a:solidFill>
                <a:uFill>
                  <a:solidFill>
                    <a:srgbClr val="43B8F7"/>
                  </a:solidFill>
                </a:uFill>
                <a:latin typeface="Century Gothic"/>
                <a:cs typeface="Century Gothic"/>
                <a:hlinkClick r:id="rId4"/>
              </a:rPr>
              <a:t>Dashboard</a:t>
            </a:r>
            <a:r>
              <a:rPr sz="1500" u="sng" spc="10" dirty="0">
                <a:solidFill>
                  <a:srgbClr val="43B8F7"/>
                </a:solidFill>
                <a:uFill>
                  <a:solidFill>
                    <a:srgbClr val="43B8F7"/>
                  </a:solidFill>
                </a:uFill>
                <a:latin typeface="Century Gothic"/>
                <a:cs typeface="Century Gothic"/>
                <a:hlinkClick r:id="rId4"/>
              </a:rPr>
              <a:t> </a:t>
            </a:r>
            <a:r>
              <a:rPr sz="1500" u="sng" spc="-10" dirty="0">
                <a:solidFill>
                  <a:srgbClr val="43B8F7"/>
                </a:solidFill>
                <a:uFill>
                  <a:solidFill>
                    <a:srgbClr val="43B8F7"/>
                  </a:solidFill>
                </a:uFill>
                <a:latin typeface="Century Gothic"/>
                <a:cs typeface="Century Gothic"/>
                <a:hlinkClick r:id="rId4"/>
              </a:rPr>
              <a:t>Analysis</a:t>
            </a:r>
            <a:endParaRPr sz="1500" dirty="0">
              <a:latin typeface="Century Gothic"/>
              <a:cs typeface="Century Gothic"/>
            </a:endParaRP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normAutofit lnSpcReduction="10000"/>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object 4">
            <a:extLst>
              <a:ext uri="{FF2B5EF4-FFF2-40B4-BE49-F238E27FC236}">
                <a16:creationId xmlns:a16="http://schemas.microsoft.com/office/drawing/2014/main" id="{28DCA1EE-0AB2-4F9A-A2A0-0497B4AEDCD1}"/>
              </a:ext>
            </a:extLst>
          </p:cNvPr>
          <p:cNvSpPr txBox="1"/>
          <p:nvPr/>
        </p:nvSpPr>
        <p:spPr>
          <a:xfrm>
            <a:off x="2554113" y="1373251"/>
            <a:ext cx="6324600" cy="800100"/>
          </a:xfrm>
          <a:prstGeom prst="rect">
            <a:avLst/>
          </a:prstGeom>
          <a:solidFill>
            <a:schemeClr val="accent5">
              <a:lumMod val="60000"/>
              <a:lumOff val="40000"/>
            </a:schemeClr>
          </a:solidFill>
          <a:ln w="12700">
            <a:solidFill>
              <a:srgbClr val="211564"/>
            </a:solidFill>
          </a:ln>
        </p:spPr>
        <p:txBody>
          <a:bodyPr vert="horz" wrap="square" lIns="0" tIns="1270" rIns="0" bIns="0" rtlCol="0">
            <a:spAutoFit/>
          </a:bodyPr>
          <a:lstStyle/>
          <a:p>
            <a:pPr>
              <a:lnSpc>
                <a:spcPct val="100000"/>
              </a:lnSpc>
              <a:spcBef>
                <a:spcPts val="10"/>
              </a:spcBef>
            </a:pPr>
            <a:endParaRPr sz="1400" dirty="0">
              <a:latin typeface="Times New Roman"/>
              <a:cs typeface="Times New Roman"/>
            </a:endParaRPr>
          </a:p>
          <a:p>
            <a:pPr marL="83820">
              <a:lnSpc>
                <a:spcPct val="100000"/>
              </a:lnSpc>
            </a:pPr>
            <a:r>
              <a:rPr sz="1200" spc="-50" dirty="0">
                <a:solidFill>
                  <a:srgbClr val="FFFFFF"/>
                </a:solidFill>
                <a:latin typeface="Century Gothic"/>
                <a:cs typeface="Century Gothic"/>
              </a:rPr>
              <a:t>Create</a:t>
            </a:r>
            <a:r>
              <a:rPr sz="1200" spc="20" dirty="0">
                <a:solidFill>
                  <a:srgbClr val="FFFFFF"/>
                </a:solidFill>
                <a:latin typeface="Century Gothic"/>
                <a:cs typeface="Century Gothic"/>
              </a:rPr>
              <a:t> </a:t>
            </a:r>
            <a:r>
              <a:rPr sz="1200" spc="-155" dirty="0">
                <a:solidFill>
                  <a:srgbClr val="FFFFFF"/>
                </a:solidFill>
                <a:latin typeface="Century Gothic"/>
                <a:cs typeface="Century Gothic"/>
              </a:rPr>
              <a:t>a</a:t>
            </a:r>
            <a:r>
              <a:rPr sz="1200" spc="-30" dirty="0">
                <a:solidFill>
                  <a:srgbClr val="FFFFFF"/>
                </a:solidFill>
                <a:latin typeface="Century Gothic"/>
                <a:cs typeface="Century Gothic"/>
              </a:rPr>
              <a:t> NumPy</a:t>
            </a:r>
            <a:r>
              <a:rPr sz="1200" spc="-60" dirty="0">
                <a:solidFill>
                  <a:srgbClr val="FFFFFF"/>
                </a:solidFill>
                <a:latin typeface="Century Gothic"/>
                <a:cs typeface="Century Gothic"/>
              </a:rPr>
              <a:t> </a:t>
            </a:r>
            <a:r>
              <a:rPr sz="1200" spc="-20" dirty="0">
                <a:solidFill>
                  <a:srgbClr val="FFFFFF"/>
                </a:solidFill>
                <a:latin typeface="Century Gothic"/>
                <a:cs typeface="Century Gothic"/>
              </a:rPr>
              <a:t>array</a:t>
            </a:r>
            <a:r>
              <a:rPr sz="1200" spc="20" dirty="0">
                <a:solidFill>
                  <a:srgbClr val="FFFFFF"/>
                </a:solidFill>
                <a:latin typeface="Century Gothic"/>
                <a:cs typeface="Century Gothic"/>
              </a:rPr>
              <a:t> </a:t>
            </a:r>
            <a:r>
              <a:rPr sz="1200" spc="-40" dirty="0">
                <a:solidFill>
                  <a:srgbClr val="FFFFFF"/>
                </a:solidFill>
                <a:latin typeface="Century Gothic"/>
                <a:cs typeface="Century Gothic"/>
              </a:rPr>
              <a:t>that</a:t>
            </a:r>
            <a:r>
              <a:rPr sz="1200" spc="-10" dirty="0">
                <a:solidFill>
                  <a:srgbClr val="FFFFFF"/>
                </a:solidFill>
                <a:latin typeface="Century Gothic"/>
                <a:cs typeface="Century Gothic"/>
              </a:rPr>
              <a:t> holds</a:t>
            </a:r>
            <a:r>
              <a:rPr sz="1200" spc="-60" dirty="0">
                <a:solidFill>
                  <a:srgbClr val="FFFFFF"/>
                </a:solidFill>
                <a:latin typeface="Century Gothic"/>
                <a:cs typeface="Century Gothic"/>
              </a:rPr>
              <a:t> </a:t>
            </a:r>
            <a:r>
              <a:rPr sz="1200" spc="-10" dirty="0">
                <a:solidFill>
                  <a:srgbClr val="FFFFFF"/>
                </a:solidFill>
                <a:latin typeface="Century Gothic"/>
                <a:cs typeface="Century Gothic"/>
              </a:rPr>
              <a:t>the</a:t>
            </a:r>
            <a:r>
              <a:rPr sz="1200" spc="25" dirty="0">
                <a:solidFill>
                  <a:srgbClr val="FFFFFF"/>
                </a:solidFill>
                <a:latin typeface="Century Gothic"/>
                <a:cs typeface="Century Gothic"/>
              </a:rPr>
              <a:t> </a:t>
            </a:r>
            <a:r>
              <a:rPr sz="1200" spc="-50" dirty="0">
                <a:solidFill>
                  <a:srgbClr val="FFFFFF"/>
                </a:solidFill>
                <a:latin typeface="Century Gothic"/>
                <a:cs typeface="Century Gothic"/>
              </a:rPr>
              <a:t>target</a:t>
            </a:r>
            <a:r>
              <a:rPr sz="1200" spc="-10" dirty="0">
                <a:solidFill>
                  <a:srgbClr val="FFFFFF"/>
                </a:solidFill>
                <a:latin typeface="Century Gothic"/>
                <a:cs typeface="Century Gothic"/>
              </a:rPr>
              <a:t> </a:t>
            </a:r>
            <a:r>
              <a:rPr sz="1200" dirty="0">
                <a:solidFill>
                  <a:srgbClr val="FFFFFF"/>
                </a:solidFill>
                <a:latin typeface="Century Gothic"/>
                <a:cs typeface="Century Gothic"/>
              </a:rPr>
              <a:t>"Class"</a:t>
            </a:r>
            <a:r>
              <a:rPr sz="1200" spc="-5" dirty="0">
                <a:solidFill>
                  <a:srgbClr val="FFFFFF"/>
                </a:solidFill>
                <a:latin typeface="Century Gothic"/>
                <a:cs typeface="Century Gothic"/>
              </a:rPr>
              <a:t> </a:t>
            </a:r>
            <a:r>
              <a:rPr sz="1200" spc="-25" dirty="0">
                <a:solidFill>
                  <a:srgbClr val="FFFFFF"/>
                </a:solidFill>
                <a:latin typeface="Century Gothic"/>
                <a:cs typeface="Century Gothic"/>
              </a:rPr>
              <a:t>column's</a:t>
            </a:r>
            <a:r>
              <a:rPr sz="1200" spc="5" dirty="0">
                <a:solidFill>
                  <a:srgbClr val="FFFFFF"/>
                </a:solidFill>
                <a:latin typeface="Century Gothic"/>
                <a:cs typeface="Century Gothic"/>
              </a:rPr>
              <a:t> </a:t>
            </a:r>
            <a:r>
              <a:rPr sz="1200" spc="-110" dirty="0">
                <a:solidFill>
                  <a:srgbClr val="FFFFFF"/>
                </a:solidFill>
                <a:latin typeface="Century Gothic"/>
                <a:cs typeface="Century Gothic"/>
              </a:rPr>
              <a:t>data</a:t>
            </a:r>
            <a:r>
              <a:rPr sz="1200" spc="-30" dirty="0">
                <a:solidFill>
                  <a:srgbClr val="FFFFFF"/>
                </a:solidFill>
                <a:latin typeface="Century Gothic"/>
                <a:cs typeface="Century Gothic"/>
              </a:rPr>
              <a:t> </a:t>
            </a:r>
            <a:r>
              <a:rPr sz="1200" spc="-90" dirty="0">
                <a:solidFill>
                  <a:srgbClr val="FFFFFF"/>
                </a:solidFill>
                <a:latin typeface="Century Gothic"/>
                <a:cs typeface="Century Gothic"/>
              </a:rPr>
              <a:t>and</a:t>
            </a:r>
            <a:r>
              <a:rPr sz="1200" spc="-75" dirty="0">
                <a:solidFill>
                  <a:srgbClr val="FFFFFF"/>
                </a:solidFill>
                <a:latin typeface="Century Gothic"/>
                <a:cs typeface="Century Gothic"/>
              </a:rPr>
              <a:t> </a:t>
            </a:r>
            <a:r>
              <a:rPr sz="1200" spc="-10" dirty="0">
                <a:solidFill>
                  <a:srgbClr val="FFFFFF"/>
                </a:solidFill>
                <a:latin typeface="Century Gothic"/>
                <a:cs typeface="Century Gothic"/>
              </a:rPr>
              <a:t>a</a:t>
            </a:r>
            <a:r>
              <a:rPr sz="1200" spc="85" dirty="0">
                <a:solidFill>
                  <a:srgbClr val="FFFFFF"/>
                </a:solidFill>
                <a:latin typeface="Century Gothic"/>
                <a:cs typeface="Century Gothic"/>
              </a:rPr>
              <a:t> </a:t>
            </a:r>
            <a:r>
              <a:rPr sz="1200" spc="-70" dirty="0">
                <a:solidFill>
                  <a:srgbClr val="FFFFFF"/>
                </a:solidFill>
                <a:latin typeface="Century Gothic"/>
                <a:cs typeface="Century Gothic"/>
              </a:rPr>
              <a:t>dataframe</a:t>
            </a:r>
            <a:r>
              <a:rPr sz="1200" spc="-60" dirty="0">
                <a:solidFill>
                  <a:srgbClr val="FFFFFF"/>
                </a:solidFill>
                <a:latin typeface="Century Gothic"/>
                <a:cs typeface="Century Gothic"/>
              </a:rPr>
              <a:t> </a:t>
            </a:r>
            <a:r>
              <a:rPr sz="1200" spc="15" dirty="0">
                <a:solidFill>
                  <a:srgbClr val="FFFFFF"/>
                </a:solidFill>
                <a:latin typeface="Century Gothic"/>
                <a:cs typeface="Century Gothic"/>
              </a:rPr>
              <a:t>X</a:t>
            </a:r>
            <a:endParaRPr sz="1200" dirty="0">
              <a:latin typeface="Century Gothic"/>
              <a:cs typeface="Century Gothic"/>
            </a:endParaRPr>
          </a:p>
          <a:p>
            <a:pPr marL="83820">
              <a:lnSpc>
                <a:spcPct val="100000"/>
              </a:lnSpc>
              <a:spcBef>
                <a:spcPts val="60"/>
              </a:spcBef>
            </a:pPr>
            <a:r>
              <a:rPr sz="1200" spc="-30" dirty="0">
                <a:solidFill>
                  <a:srgbClr val="FFFFFF"/>
                </a:solidFill>
                <a:latin typeface="Century Gothic"/>
                <a:cs typeface="Century Gothic"/>
              </a:rPr>
              <a:t>that</a:t>
            </a:r>
            <a:r>
              <a:rPr sz="1200" spc="-55" dirty="0">
                <a:solidFill>
                  <a:srgbClr val="FFFFFF"/>
                </a:solidFill>
                <a:latin typeface="Century Gothic"/>
                <a:cs typeface="Century Gothic"/>
              </a:rPr>
              <a:t> </a:t>
            </a:r>
            <a:r>
              <a:rPr sz="1200" spc="-10" dirty="0">
                <a:solidFill>
                  <a:srgbClr val="FFFFFF"/>
                </a:solidFill>
                <a:latin typeface="Century Gothic"/>
                <a:cs typeface="Century Gothic"/>
              </a:rPr>
              <a:t>holds</a:t>
            </a:r>
            <a:r>
              <a:rPr sz="1200" spc="-75" dirty="0">
                <a:solidFill>
                  <a:srgbClr val="FFFFFF"/>
                </a:solidFill>
                <a:latin typeface="Century Gothic"/>
                <a:cs typeface="Century Gothic"/>
              </a:rPr>
              <a:t> </a:t>
            </a:r>
            <a:r>
              <a:rPr sz="1200" spc="-10" dirty="0">
                <a:solidFill>
                  <a:srgbClr val="FFFFFF"/>
                </a:solidFill>
                <a:latin typeface="Century Gothic"/>
                <a:cs typeface="Century Gothic"/>
              </a:rPr>
              <a:t>the</a:t>
            </a:r>
            <a:r>
              <a:rPr sz="1200" spc="-25" dirty="0">
                <a:solidFill>
                  <a:srgbClr val="FFFFFF"/>
                </a:solidFill>
                <a:latin typeface="Century Gothic"/>
                <a:cs typeface="Century Gothic"/>
              </a:rPr>
              <a:t> </a:t>
            </a:r>
            <a:r>
              <a:rPr sz="1200" spc="-70" dirty="0">
                <a:solidFill>
                  <a:srgbClr val="FFFFFF"/>
                </a:solidFill>
                <a:latin typeface="Century Gothic"/>
                <a:cs typeface="Century Gothic"/>
              </a:rPr>
              <a:t>independent</a:t>
            </a:r>
            <a:r>
              <a:rPr sz="1200" spc="-10" dirty="0">
                <a:solidFill>
                  <a:srgbClr val="FFFFFF"/>
                </a:solidFill>
                <a:latin typeface="Century Gothic"/>
                <a:cs typeface="Century Gothic"/>
              </a:rPr>
              <a:t> attributes</a:t>
            </a:r>
            <a:r>
              <a:rPr sz="1200" spc="-20" dirty="0">
                <a:solidFill>
                  <a:srgbClr val="FFFFFF"/>
                </a:solidFill>
                <a:latin typeface="Century Gothic"/>
                <a:cs typeface="Century Gothic"/>
              </a:rPr>
              <a:t> data</a:t>
            </a:r>
            <a:endParaRPr sz="1200" dirty="0">
              <a:latin typeface="Century Gothic"/>
              <a:cs typeface="Century Gothic"/>
            </a:endParaRPr>
          </a:p>
        </p:txBody>
      </p:sp>
      <p:pic>
        <p:nvPicPr>
          <p:cNvPr id="7" name="object 5">
            <a:extLst>
              <a:ext uri="{FF2B5EF4-FFF2-40B4-BE49-F238E27FC236}">
                <a16:creationId xmlns:a16="http://schemas.microsoft.com/office/drawing/2014/main" id="{B18662CE-A23F-468F-A629-D3F595E598D7}"/>
              </a:ext>
            </a:extLst>
          </p:cNvPr>
          <p:cNvPicPr/>
          <p:nvPr/>
        </p:nvPicPr>
        <p:blipFill>
          <a:blip r:embed="rId3" cstate="print"/>
          <a:stretch>
            <a:fillRect/>
          </a:stretch>
        </p:blipFill>
        <p:spPr>
          <a:xfrm>
            <a:off x="5605288" y="2186052"/>
            <a:ext cx="212725" cy="241300"/>
          </a:xfrm>
          <a:prstGeom prst="rect">
            <a:avLst/>
          </a:prstGeom>
          <a:solidFill>
            <a:schemeClr val="accent5">
              <a:lumMod val="60000"/>
              <a:lumOff val="40000"/>
            </a:schemeClr>
          </a:solidFill>
        </p:spPr>
      </p:pic>
      <p:sp>
        <p:nvSpPr>
          <p:cNvPr id="8" name="object 6">
            <a:extLst>
              <a:ext uri="{FF2B5EF4-FFF2-40B4-BE49-F238E27FC236}">
                <a16:creationId xmlns:a16="http://schemas.microsoft.com/office/drawing/2014/main" id="{C41FCC7E-CA4B-4937-B26B-1D39F0FFBF8E}"/>
              </a:ext>
            </a:extLst>
          </p:cNvPr>
          <p:cNvSpPr txBox="1"/>
          <p:nvPr/>
        </p:nvSpPr>
        <p:spPr>
          <a:xfrm>
            <a:off x="2554113" y="2440052"/>
            <a:ext cx="6324600" cy="790575"/>
          </a:xfrm>
          <a:prstGeom prst="rect">
            <a:avLst/>
          </a:prstGeom>
          <a:solidFill>
            <a:schemeClr val="accent5">
              <a:lumMod val="60000"/>
              <a:lumOff val="40000"/>
            </a:schemeClr>
          </a:solidFill>
          <a:ln w="12700">
            <a:solidFill>
              <a:srgbClr val="211564"/>
            </a:solidFill>
          </a:ln>
        </p:spPr>
        <p:txBody>
          <a:bodyPr vert="horz" wrap="square" lIns="0" tIns="3175" rIns="0" bIns="0" rtlCol="0">
            <a:spAutoFit/>
          </a:bodyPr>
          <a:lstStyle/>
          <a:p>
            <a:pPr>
              <a:lnSpc>
                <a:spcPct val="100000"/>
              </a:lnSpc>
              <a:spcBef>
                <a:spcPts val="25"/>
              </a:spcBef>
            </a:pPr>
            <a:endParaRPr sz="1350">
              <a:latin typeface="Times New Roman"/>
              <a:cs typeface="Times New Roman"/>
            </a:endParaRPr>
          </a:p>
          <a:p>
            <a:pPr marL="83820">
              <a:lnSpc>
                <a:spcPct val="100000"/>
              </a:lnSpc>
              <a:spcBef>
                <a:spcPts val="5"/>
              </a:spcBef>
            </a:pPr>
            <a:r>
              <a:rPr sz="1200" spc="-25" dirty="0">
                <a:solidFill>
                  <a:srgbClr val="FFFFFF"/>
                </a:solidFill>
                <a:latin typeface="Century Gothic"/>
                <a:cs typeface="Century Gothic"/>
              </a:rPr>
              <a:t>Standardize</a:t>
            </a:r>
            <a:r>
              <a:rPr sz="1200" spc="15" dirty="0">
                <a:solidFill>
                  <a:srgbClr val="FFFFFF"/>
                </a:solidFill>
                <a:latin typeface="Century Gothic"/>
                <a:cs typeface="Century Gothic"/>
              </a:rPr>
              <a:t> </a:t>
            </a:r>
            <a:r>
              <a:rPr sz="1200" spc="65" dirty="0">
                <a:solidFill>
                  <a:srgbClr val="FFFFFF"/>
                </a:solidFill>
                <a:latin typeface="Century Gothic"/>
                <a:cs typeface="Century Gothic"/>
              </a:rPr>
              <a:t>X</a:t>
            </a:r>
            <a:r>
              <a:rPr sz="1200" spc="-10" dirty="0">
                <a:solidFill>
                  <a:srgbClr val="FFFFFF"/>
                </a:solidFill>
                <a:latin typeface="Century Gothic"/>
                <a:cs typeface="Century Gothic"/>
              </a:rPr>
              <a:t> </a:t>
            </a:r>
            <a:r>
              <a:rPr sz="1200" spc="-110" dirty="0">
                <a:solidFill>
                  <a:srgbClr val="FFFFFF"/>
                </a:solidFill>
                <a:latin typeface="Century Gothic"/>
                <a:cs typeface="Century Gothic"/>
              </a:rPr>
              <a:t>data</a:t>
            </a:r>
            <a:r>
              <a:rPr sz="1200" spc="-35" dirty="0">
                <a:solidFill>
                  <a:srgbClr val="FFFFFF"/>
                </a:solidFill>
                <a:latin typeface="Century Gothic"/>
                <a:cs typeface="Century Gothic"/>
              </a:rPr>
              <a:t> </a:t>
            </a:r>
            <a:r>
              <a:rPr sz="1200" dirty="0">
                <a:solidFill>
                  <a:srgbClr val="FFFFFF"/>
                </a:solidFill>
                <a:latin typeface="Century Gothic"/>
                <a:cs typeface="Century Gothic"/>
              </a:rPr>
              <a:t>using </a:t>
            </a:r>
            <a:r>
              <a:rPr sz="1200" spc="-30" dirty="0">
                <a:solidFill>
                  <a:srgbClr val="FFFFFF"/>
                </a:solidFill>
                <a:latin typeface="Century Gothic"/>
                <a:cs typeface="Century Gothic"/>
              </a:rPr>
              <a:t>.StandardScalar()</a:t>
            </a:r>
            <a:r>
              <a:rPr sz="1200" spc="10" dirty="0">
                <a:solidFill>
                  <a:srgbClr val="FFFFFF"/>
                </a:solidFill>
                <a:latin typeface="Century Gothic"/>
                <a:cs typeface="Century Gothic"/>
              </a:rPr>
              <a:t> </a:t>
            </a:r>
            <a:r>
              <a:rPr sz="1200" spc="-35" dirty="0">
                <a:solidFill>
                  <a:srgbClr val="FFFFFF"/>
                </a:solidFill>
                <a:latin typeface="Century Gothic"/>
                <a:cs typeface="Century Gothic"/>
              </a:rPr>
              <a:t>then</a:t>
            </a:r>
            <a:r>
              <a:rPr sz="1200" spc="25" dirty="0">
                <a:solidFill>
                  <a:srgbClr val="FFFFFF"/>
                </a:solidFill>
                <a:latin typeface="Century Gothic"/>
                <a:cs typeface="Century Gothic"/>
              </a:rPr>
              <a:t> </a:t>
            </a:r>
            <a:r>
              <a:rPr sz="1200" spc="-85" dirty="0">
                <a:solidFill>
                  <a:srgbClr val="FFFFFF"/>
                </a:solidFill>
                <a:latin typeface="Century Gothic"/>
                <a:cs typeface="Century Gothic"/>
              </a:rPr>
              <a:t>proceed</a:t>
            </a:r>
            <a:r>
              <a:rPr sz="1200" dirty="0">
                <a:solidFill>
                  <a:srgbClr val="FFFFFF"/>
                </a:solidFill>
                <a:latin typeface="Century Gothic"/>
                <a:cs typeface="Century Gothic"/>
              </a:rPr>
              <a:t> </a:t>
            </a:r>
            <a:r>
              <a:rPr sz="1200" spc="-30" dirty="0">
                <a:solidFill>
                  <a:srgbClr val="FFFFFF"/>
                </a:solidFill>
                <a:latin typeface="Century Gothic"/>
                <a:cs typeface="Century Gothic"/>
              </a:rPr>
              <a:t>to</a:t>
            </a:r>
            <a:r>
              <a:rPr sz="1200" spc="5" dirty="0">
                <a:solidFill>
                  <a:srgbClr val="FFFFFF"/>
                </a:solidFill>
                <a:latin typeface="Century Gothic"/>
                <a:cs typeface="Century Gothic"/>
              </a:rPr>
              <a:t> </a:t>
            </a:r>
            <a:r>
              <a:rPr sz="1200" dirty="0">
                <a:solidFill>
                  <a:srgbClr val="FFFFFF"/>
                </a:solidFill>
                <a:latin typeface="Century Gothic"/>
                <a:cs typeface="Century Gothic"/>
              </a:rPr>
              <a:t>split</a:t>
            </a:r>
            <a:r>
              <a:rPr sz="1200" spc="-5" dirty="0">
                <a:solidFill>
                  <a:srgbClr val="FFFFFF"/>
                </a:solidFill>
                <a:latin typeface="Century Gothic"/>
                <a:cs typeface="Century Gothic"/>
              </a:rPr>
              <a:t> </a:t>
            </a:r>
            <a:r>
              <a:rPr sz="1200" spc="-95" dirty="0">
                <a:solidFill>
                  <a:srgbClr val="FFFFFF"/>
                </a:solidFill>
                <a:latin typeface="Century Gothic"/>
                <a:cs typeface="Century Gothic"/>
              </a:rPr>
              <a:t>data</a:t>
            </a:r>
            <a:r>
              <a:rPr sz="1200" spc="40" dirty="0">
                <a:solidFill>
                  <a:srgbClr val="FFFFFF"/>
                </a:solidFill>
                <a:latin typeface="Century Gothic"/>
                <a:cs typeface="Century Gothic"/>
              </a:rPr>
              <a:t> </a:t>
            </a:r>
            <a:r>
              <a:rPr sz="1200" spc="-20" dirty="0">
                <a:solidFill>
                  <a:srgbClr val="FFFFFF"/>
                </a:solidFill>
                <a:latin typeface="Century Gothic"/>
                <a:cs typeface="Century Gothic"/>
              </a:rPr>
              <a:t>into</a:t>
            </a:r>
            <a:r>
              <a:rPr sz="1200" spc="5" dirty="0">
                <a:solidFill>
                  <a:srgbClr val="FFFFFF"/>
                </a:solidFill>
                <a:latin typeface="Century Gothic"/>
                <a:cs typeface="Century Gothic"/>
              </a:rPr>
              <a:t> </a:t>
            </a:r>
            <a:r>
              <a:rPr sz="1200" spc="125" dirty="0">
                <a:solidFill>
                  <a:srgbClr val="FFFFFF"/>
                </a:solidFill>
                <a:latin typeface="Century Gothic"/>
                <a:cs typeface="Century Gothic"/>
              </a:rPr>
              <a:t>80%</a:t>
            </a:r>
            <a:r>
              <a:rPr sz="1200" spc="-55" dirty="0">
                <a:solidFill>
                  <a:srgbClr val="FFFFFF"/>
                </a:solidFill>
                <a:latin typeface="Century Gothic"/>
                <a:cs typeface="Century Gothic"/>
              </a:rPr>
              <a:t> </a:t>
            </a:r>
            <a:r>
              <a:rPr sz="1200" spc="-10" dirty="0">
                <a:solidFill>
                  <a:srgbClr val="FFFFFF"/>
                </a:solidFill>
                <a:latin typeface="Century Gothic"/>
                <a:cs typeface="Century Gothic"/>
              </a:rPr>
              <a:t>train</a:t>
            </a:r>
            <a:endParaRPr sz="1200">
              <a:latin typeface="Century Gothic"/>
              <a:cs typeface="Century Gothic"/>
            </a:endParaRPr>
          </a:p>
          <a:p>
            <a:pPr marL="83820">
              <a:lnSpc>
                <a:spcPct val="100000"/>
              </a:lnSpc>
              <a:spcBef>
                <a:spcPts val="60"/>
              </a:spcBef>
            </a:pPr>
            <a:r>
              <a:rPr sz="1200" spc="-114" dirty="0">
                <a:solidFill>
                  <a:srgbClr val="FFFFFF"/>
                </a:solidFill>
                <a:latin typeface="Century Gothic"/>
                <a:cs typeface="Century Gothic"/>
              </a:rPr>
              <a:t>and</a:t>
            </a:r>
            <a:r>
              <a:rPr sz="1200" spc="5" dirty="0">
                <a:solidFill>
                  <a:srgbClr val="FFFFFF"/>
                </a:solidFill>
                <a:latin typeface="Century Gothic"/>
                <a:cs typeface="Century Gothic"/>
              </a:rPr>
              <a:t> </a:t>
            </a:r>
            <a:r>
              <a:rPr sz="1200" spc="100" dirty="0">
                <a:solidFill>
                  <a:srgbClr val="FFFFFF"/>
                </a:solidFill>
                <a:latin typeface="Century Gothic"/>
                <a:cs typeface="Century Gothic"/>
              </a:rPr>
              <a:t>20%</a:t>
            </a:r>
            <a:r>
              <a:rPr sz="1200" spc="30" dirty="0">
                <a:solidFill>
                  <a:srgbClr val="FFFFFF"/>
                </a:solidFill>
                <a:latin typeface="Century Gothic"/>
                <a:cs typeface="Century Gothic"/>
              </a:rPr>
              <a:t> </a:t>
            </a:r>
            <a:r>
              <a:rPr sz="1200" dirty="0">
                <a:solidFill>
                  <a:srgbClr val="FFFFFF"/>
                </a:solidFill>
                <a:latin typeface="Century Gothic"/>
                <a:cs typeface="Century Gothic"/>
              </a:rPr>
              <a:t>test</a:t>
            </a:r>
            <a:r>
              <a:rPr sz="1200" spc="15" dirty="0">
                <a:solidFill>
                  <a:srgbClr val="FFFFFF"/>
                </a:solidFill>
                <a:latin typeface="Century Gothic"/>
                <a:cs typeface="Century Gothic"/>
              </a:rPr>
              <a:t> </a:t>
            </a:r>
            <a:r>
              <a:rPr sz="1200" dirty="0">
                <a:solidFill>
                  <a:srgbClr val="FFFFFF"/>
                </a:solidFill>
                <a:latin typeface="Century Gothic"/>
                <a:cs typeface="Century Gothic"/>
              </a:rPr>
              <a:t>using </a:t>
            </a:r>
            <a:r>
              <a:rPr sz="1200" spc="-10" dirty="0">
                <a:solidFill>
                  <a:srgbClr val="FFFFFF"/>
                </a:solidFill>
                <a:latin typeface="Century Gothic"/>
                <a:cs typeface="Century Gothic"/>
              </a:rPr>
              <a:t>train_test_split()</a:t>
            </a:r>
            <a:endParaRPr sz="1200">
              <a:latin typeface="Century Gothic"/>
              <a:cs typeface="Century Gothic"/>
            </a:endParaRPr>
          </a:p>
        </p:txBody>
      </p:sp>
      <p:graphicFrame>
        <p:nvGraphicFramePr>
          <p:cNvPr id="9" name="object 7">
            <a:extLst>
              <a:ext uri="{FF2B5EF4-FFF2-40B4-BE49-F238E27FC236}">
                <a16:creationId xmlns:a16="http://schemas.microsoft.com/office/drawing/2014/main" id="{39621C88-4A42-47FC-B1B4-11A4CDC97FA2}"/>
              </a:ext>
            </a:extLst>
          </p:cNvPr>
          <p:cNvGraphicFramePr>
            <a:graphicFrameLocks noGrp="1"/>
          </p:cNvGraphicFramePr>
          <p:nvPr>
            <p:extLst>
              <p:ext uri="{D42A27DB-BD31-4B8C-83A1-F6EECF244321}">
                <p14:modId xmlns:p14="http://schemas.microsoft.com/office/powerpoint/2010/main" val="2961890320"/>
              </p:ext>
            </p:extLst>
          </p:nvPr>
        </p:nvGraphicFramePr>
        <p:xfrm>
          <a:off x="118824" y="3576702"/>
          <a:ext cx="11163933" cy="790575"/>
        </p:xfrm>
        <a:graphic>
          <a:graphicData uri="http://schemas.openxmlformats.org/drawingml/2006/table">
            <a:tbl>
              <a:tblPr firstRow="1" bandRow="1">
                <a:tableStyleId>{2D5ABB26-0587-4C30-8999-92F81FD0307C}</a:tableStyleId>
              </a:tblPr>
              <a:tblGrid>
                <a:gridCol w="2781300">
                  <a:extLst>
                    <a:ext uri="{9D8B030D-6E8A-4147-A177-3AD203B41FA5}">
                      <a16:colId xmlns:a16="http://schemas.microsoft.com/office/drawing/2014/main" val="20000"/>
                    </a:ext>
                  </a:extLst>
                </a:gridCol>
                <a:gridCol w="2805429">
                  <a:extLst>
                    <a:ext uri="{9D8B030D-6E8A-4147-A177-3AD203B41FA5}">
                      <a16:colId xmlns:a16="http://schemas.microsoft.com/office/drawing/2014/main" val="20001"/>
                    </a:ext>
                  </a:extLst>
                </a:gridCol>
                <a:gridCol w="2800350">
                  <a:extLst>
                    <a:ext uri="{9D8B030D-6E8A-4147-A177-3AD203B41FA5}">
                      <a16:colId xmlns:a16="http://schemas.microsoft.com/office/drawing/2014/main" val="20002"/>
                    </a:ext>
                  </a:extLst>
                </a:gridCol>
                <a:gridCol w="2776854">
                  <a:extLst>
                    <a:ext uri="{9D8B030D-6E8A-4147-A177-3AD203B41FA5}">
                      <a16:colId xmlns:a16="http://schemas.microsoft.com/office/drawing/2014/main" val="20003"/>
                    </a:ext>
                  </a:extLst>
                </a:gridCol>
              </a:tblGrid>
              <a:tr h="790575">
                <a:tc>
                  <a:txBody>
                    <a:bodyPr/>
                    <a:lstStyle/>
                    <a:p>
                      <a:pPr>
                        <a:lnSpc>
                          <a:spcPct val="100000"/>
                        </a:lnSpc>
                        <a:spcBef>
                          <a:spcPts val="25"/>
                        </a:spcBef>
                      </a:pPr>
                      <a:endParaRPr sz="2000">
                        <a:latin typeface="Times New Roman"/>
                        <a:cs typeface="Times New Roman"/>
                      </a:endParaRPr>
                    </a:p>
                    <a:p>
                      <a:pPr marL="90170">
                        <a:lnSpc>
                          <a:spcPct val="100000"/>
                        </a:lnSpc>
                      </a:pPr>
                      <a:r>
                        <a:rPr sz="1200" spc="-50" dirty="0">
                          <a:solidFill>
                            <a:srgbClr val="FFFFFF"/>
                          </a:solidFill>
                          <a:latin typeface="Century Gothic"/>
                          <a:cs typeface="Century Gothic"/>
                        </a:rPr>
                        <a:t>Create</a:t>
                      </a:r>
                      <a:r>
                        <a:rPr sz="1200" spc="55" dirty="0">
                          <a:solidFill>
                            <a:srgbClr val="FFFFFF"/>
                          </a:solidFill>
                          <a:latin typeface="Century Gothic"/>
                          <a:cs typeface="Century Gothic"/>
                        </a:rPr>
                        <a:t> </a:t>
                      </a:r>
                      <a:r>
                        <a:rPr sz="1200" dirty="0">
                          <a:solidFill>
                            <a:srgbClr val="FFFFFF"/>
                          </a:solidFill>
                          <a:latin typeface="Century Gothic"/>
                          <a:cs typeface="Century Gothic"/>
                        </a:rPr>
                        <a:t>Logistic Regression</a:t>
                      </a:r>
                      <a:r>
                        <a:rPr sz="1200" spc="60" dirty="0">
                          <a:solidFill>
                            <a:srgbClr val="FFFFFF"/>
                          </a:solidFill>
                          <a:latin typeface="Century Gothic"/>
                          <a:cs typeface="Century Gothic"/>
                        </a:rPr>
                        <a:t> </a:t>
                      </a:r>
                      <a:r>
                        <a:rPr sz="1200" spc="-20" dirty="0">
                          <a:solidFill>
                            <a:srgbClr val="FFFFFF"/>
                          </a:solidFill>
                          <a:latin typeface="Century Gothic"/>
                          <a:cs typeface="Century Gothic"/>
                        </a:rPr>
                        <a:t>Model</a:t>
                      </a:r>
                      <a:endParaRPr sz="1200">
                        <a:latin typeface="Century Gothic"/>
                        <a:cs typeface="Century Gothic"/>
                      </a:endParaRPr>
                    </a:p>
                  </a:txBody>
                  <a:tcPr marL="0" marR="0" marT="3175" marB="0">
                    <a:lnL w="12700">
                      <a:solidFill>
                        <a:srgbClr val="211564"/>
                      </a:solidFill>
                      <a:prstDash val="solid"/>
                    </a:lnL>
                    <a:lnR w="12700">
                      <a:solidFill>
                        <a:srgbClr val="211564"/>
                      </a:solidFill>
                      <a:prstDash val="solid"/>
                    </a:lnR>
                    <a:lnT w="12700">
                      <a:solidFill>
                        <a:srgbClr val="211564"/>
                      </a:solidFill>
                      <a:prstDash val="solid"/>
                    </a:lnT>
                    <a:lnB w="12700">
                      <a:solidFill>
                        <a:srgbClr val="211564"/>
                      </a:solidFill>
                      <a:prstDash val="solid"/>
                    </a:lnB>
                    <a:solidFill>
                      <a:srgbClr val="1C7CDB"/>
                    </a:solidFill>
                  </a:tcPr>
                </a:tc>
                <a:tc>
                  <a:txBody>
                    <a:bodyPr/>
                    <a:lstStyle/>
                    <a:p>
                      <a:pPr>
                        <a:lnSpc>
                          <a:spcPct val="100000"/>
                        </a:lnSpc>
                        <a:spcBef>
                          <a:spcPts val="50"/>
                        </a:spcBef>
                      </a:pPr>
                      <a:endParaRPr sz="1350">
                        <a:latin typeface="Times New Roman"/>
                        <a:cs typeface="Times New Roman"/>
                      </a:endParaRPr>
                    </a:p>
                    <a:p>
                      <a:pPr marL="111125">
                        <a:lnSpc>
                          <a:spcPct val="100000"/>
                        </a:lnSpc>
                        <a:spcBef>
                          <a:spcPts val="5"/>
                        </a:spcBef>
                      </a:pPr>
                      <a:r>
                        <a:rPr sz="1200" spc="-45" dirty="0">
                          <a:solidFill>
                            <a:srgbClr val="FFFFFF"/>
                          </a:solidFill>
                          <a:latin typeface="Century Gothic"/>
                          <a:cs typeface="Century Gothic"/>
                        </a:rPr>
                        <a:t>Create</a:t>
                      </a:r>
                      <a:r>
                        <a:rPr sz="1200" spc="-15" dirty="0">
                          <a:solidFill>
                            <a:srgbClr val="FFFFFF"/>
                          </a:solidFill>
                          <a:latin typeface="Century Gothic"/>
                          <a:cs typeface="Century Gothic"/>
                        </a:rPr>
                        <a:t> </a:t>
                      </a:r>
                      <a:r>
                        <a:rPr sz="1200" spc="-10" dirty="0">
                          <a:solidFill>
                            <a:srgbClr val="FFFFFF"/>
                          </a:solidFill>
                          <a:latin typeface="Century Gothic"/>
                          <a:cs typeface="Century Gothic"/>
                        </a:rPr>
                        <a:t>Support</a:t>
                      </a:r>
                      <a:r>
                        <a:rPr sz="1200" spc="-25" dirty="0">
                          <a:solidFill>
                            <a:srgbClr val="FFFFFF"/>
                          </a:solidFill>
                          <a:latin typeface="Century Gothic"/>
                          <a:cs typeface="Century Gothic"/>
                        </a:rPr>
                        <a:t> </a:t>
                      </a:r>
                      <a:r>
                        <a:rPr sz="1200" spc="-40" dirty="0">
                          <a:solidFill>
                            <a:srgbClr val="FFFFFF"/>
                          </a:solidFill>
                          <a:latin typeface="Century Gothic"/>
                          <a:cs typeface="Century Gothic"/>
                        </a:rPr>
                        <a:t>Vector</a:t>
                      </a:r>
                      <a:r>
                        <a:rPr sz="1200" spc="-45" dirty="0">
                          <a:solidFill>
                            <a:srgbClr val="FFFFFF"/>
                          </a:solidFill>
                          <a:latin typeface="Century Gothic"/>
                          <a:cs typeface="Century Gothic"/>
                        </a:rPr>
                        <a:t> </a:t>
                      </a:r>
                      <a:r>
                        <a:rPr sz="1200" spc="-10" dirty="0">
                          <a:solidFill>
                            <a:srgbClr val="FFFFFF"/>
                          </a:solidFill>
                          <a:latin typeface="Century Gothic"/>
                          <a:cs typeface="Century Gothic"/>
                        </a:rPr>
                        <a:t>Machine</a:t>
                      </a:r>
                      <a:endParaRPr sz="1200">
                        <a:latin typeface="Century Gothic"/>
                        <a:cs typeface="Century Gothic"/>
                      </a:endParaRPr>
                    </a:p>
                    <a:p>
                      <a:pPr marL="111125">
                        <a:lnSpc>
                          <a:spcPct val="100000"/>
                        </a:lnSpc>
                        <a:spcBef>
                          <a:spcPts val="60"/>
                        </a:spcBef>
                      </a:pPr>
                      <a:r>
                        <a:rPr sz="1200" spc="-10" dirty="0">
                          <a:solidFill>
                            <a:srgbClr val="FFFFFF"/>
                          </a:solidFill>
                          <a:latin typeface="Century Gothic"/>
                          <a:cs typeface="Century Gothic"/>
                        </a:rPr>
                        <a:t>Model</a:t>
                      </a:r>
                      <a:endParaRPr sz="1200">
                        <a:latin typeface="Century Gothic"/>
                        <a:cs typeface="Century Gothic"/>
                      </a:endParaRPr>
                    </a:p>
                  </a:txBody>
                  <a:tcPr marL="0" marR="0" marT="6350" marB="0">
                    <a:lnL w="12700">
                      <a:solidFill>
                        <a:srgbClr val="211564"/>
                      </a:solidFill>
                      <a:prstDash val="solid"/>
                    </a:lnL>
                    <a:lnR w="12700">
                      <a:solidFill>
                        <a:srgbClr val="211564"/>
                      </a:solidFill>
                      <a:prstDash val="solid"/>
                    </a:lnR>
                    <a:lnT w="12700">
                      <a:solidFill>
                        <a:srgbClr val="211564"/>
                      </a:solidFill>
                      <a:prstDash val="solid"/>
                    </a:lnT>
                    <a:lnB w="12700">
                      <a:solidFill>
                        <a:srgbClr val="211564"/>
                      </a:solidFill>
                      <a:prstDash val="solid"/>
                    </a:lnB>
                    <a:solidFill>
                      <a:srgbClr val="1C7CDB"/>
                    </a:solidFill>
                  </a:tcPr>
                </a:tc>
                <a:tc>
                  <a:txBody>
                    <a:bodyPr/>
                    <a:lstStyle/>
                    <a:p>
                      <a:pPr>
                        <a:lnSpc>
                          <a:spcPct val="100000"/>
                        </a:lnSpc>
                        <a:spcBef>
                          <a:spcPts val="50"/>
                        </a:spcBef>
                      </a:pPr>
                      <a:endParaRPr sz="1350">
                        <a:latin typeface="Times New Roman"/>
                        <a:cs typeface="Times New Roman"/>
                      </a:endParaRPr>
                    </a:p>
                    <a:p>
                      <a:pPr marL="109855">
                        <a:lnSpc>
                          <a:spcPct val="100000"/>
                        </a:lnSpc>
                        <a:spcBef>
                          <a:spcPts val="5"/>
                        </a:spcBef>
                      </a:pPr>
                      <a:r>
                        <a:rPr sz="1200" spc="-45" dirty="0">
                          <a:solidFill>
                            <a:srgbClr val="FFFFFF"/>
                          </a:solidFill>
                          <a:latin typeface="Century Gothic"/>
                          <a:cs typeface="Century Gothic"/>
                        </a:rPr>
                        <a:t>Create</a:t>
                      </a:r>
                      <a:r>
                        <a:rPr sz="1200" spc="20" dirty="0">
                          <a:solidFill>
                            <a:srgbClr val="FFFFFF"/>
                          </a:solidFill>
                          <a:latin typeface="Century Gothic"/>
                          <a:cs typeface="Century Gothic"/>
                        </a:rPr>
                        <a:t> </a:t>
                      </a:r>
                      <a:r>
                        <a:rPr sz="1200" spc="-20" dirty="0">
                          <a:solidFill>
                            <a:srgbClr val="FFFFFF"/>
                          </a:solidFill>
                          <a:latin typeface="Century Gothic"/>
                          <a:cs typeface="Century Gothic"/>
                        </a:rPr>
                        <a:t>Decision</a:t>
                      </a:r>
                      <a:r>
                        <a:rPr sz="1200" spc="35" dirty="0">
                          <a:solidFill>
                            <a:srgbClr val="FFFFFF"/>
                          </a:solidFill>
                          <a:latin typeface="Century Gothic"/>
                          <a:cs typeface="Century Gothic"/>
                        </a:rPr>
                        <a:t> </a:t>
                      </a:r>
                      <a:r>
                        <a:rPr sz="1200" dirty="0">
                          <a:solidFill>
                            <a:srgbClr val="FFFFFF"/>
                          </a:solidFill>
                          <a:latin typeface="Century Gothic"/>
                          <a:cs typeface="Century Gothic"/>
                        </a:rPr>
                        <a:t>Tree</a:t>
                      </a:r>
                      <a:r>
                        <a:rPr sz="1200" spc="25" dirty="0">
                          <a:solidFill>
                            <a:srgbClr val="FFFFFF"/>
                          </a:solidFill>
                          <a:latin typeface="Century Gothic"/>
                          <a:cs typeface="Century Gothic"/>
                        </a:rPr>
                        <a:t> </a:t>
                      </a:r>
                      <a:r>
                        <a:rPr sz="1200" spc="-10" dirty="0">
                          <a:solidFill>
                            <a:srgbClr val="FFFFFF"/>
                          </a:solidFill>
                          <a:latin typeface="Century Gothic"/>
                          <a:cs typeface="Century Gothic"/>
                        </a:rPr>
                        <a:t>Classifier</a:t>
                      </a:r>
                      <a:endParaRPr sz="1200">
                        <a:latin typeface="Century Gothic"/>
                        <a:cs typeface="Century Gothic"/>
                      </a:endParaRPr>
                    </a:p>
                    <a:p>
                      <a:pPr marL="109855">
                        <a:lnSpc>
                          <a:spcPct val="100000"/>
                        </a:lnSpc>
                        <a:spcBef>
                          <a:spcPts val="60"/>
                        </a:spcBef>
                      </a:pPr>
                      <a:r>
                        <a:rPr sz="1200" spc="-10" dirty="0">
                          <a:solidFill>
                            <a:srgbClr val="FFFFFF"/>
                          </a:solidFill>
                          <a:latin typeface="Century Gothic"/>
                          <a:cs typeface="Century Gothic"/>
                        </a:rPr>
                        <a:t>Model</a:t>
                      </a:r>
                      <a:endParaRPr sz="1200">
                        <a:latin typeface="Century Gothic"/>
                        <a:cs typeface="Century Gothic"/>
                      </a:endParaRPr>
                    </a:p>
                  </a:txBody>
                  <a:tcPr marL="0" marR="0" marT="6350" marB="0">
                    <a:lnL w="12700">
                      <a:solidFill>
                        <a:srgbClr val="211564"/>
                      </a:solidFill>
                      <a:prstDash val="solid"/>
                    </a:lnL>
                    <a:lnR w="12700">
                      <a:solidFill>
                        <a:srgbClr val="211564"/>
                      </a:solidFill>
                      <a:prstDash val="solid"/>
                    </a:lnR>
                    <a:lnT w="12700">
                      <a:solidFill>
                        <a:srgbClr val="211564"/>
                      </a:solidFill>
                      <a:prstDash val="solid"/>
                    </a:lnT>
                    <a:lnB w="12700">
                      <a:solidFill>
                        <a:srgbClr val="211564"/>
                      </a:solidFill>
                      <a:prstDash val="solid"/>
                    </a:lnB>
                    <a:solidFill>
                      <a:srgbClr val="1C7CDB"/>
                    </a:solidFill>
                  </a:tcPr>
                </a:tc>
                <a:tc>
                  <a:txBody>
                    <a:bodyPr/>
                    <a:lstStyle/>
                    <a:p>
                      <a:pPr>
                        <a:lnSpc>
                          <a:spcPct val="100000"/>
                        </a:lnSpc>
                        <a:spcBef>
                          <a:spcPts val="25"/>
                        </a:spcBef>
                      </a:pPr>
                      <a:endParaRPr sz="2000">
                        <a:latin typeface="Times New Roman"/>
                        <a:cs typeface="Times New Roman"/>
                      </a:endParaRPr>
                    </a:p>
                    <a:p>
                      <a:pPr marL="112395">
                        <a:lnSpc>
                          <a:spcPct val="100000"/>
                        </a:lnSpc>
                      </a:pPr>
                      <a:r>
                        <a:rPr sz="1200" spc="-50" dirty="0">
                          <a:solidFill>
                            <a:srgbClr val="FFFFFF"/>
                          </a:solidFill>
                          <a:latin typeface="Century Gothic"/>
                          <a:cs typeface="Century Gothic"/>
                        </a:rPr>
                        <a:t>Create</a:t>
                      </a:r>
                      <a:r>
                        <a:rPr sz="1200" spc="10" dirty="0">
                          <a:solidFill>
                            <a:srgbClr val="FFFFFF"/>
                          </a:solidFill>
                          <a:latin typeface="Century Gothic"/>
                          <a:cs typeface="Century Gothic"/>
                        </a:rPr>
                        <a:t> </a:t>
                      </a:r>
                      <a:r>
                        <a:rPr sz="1200" spc="60" dirty="0">
                          <a:solidFill>
                            <a:srgbClr val="FFFFFF"/>
                          </a:solidFill>
                          <a:latin typeface="Century Gothic"/>
                          <a:cs typeface="Century Gothic"/>
                        </a:rPr>
                        <a:t>K-</a:t>
                      </a:r>
                      <a:r>
                        <a:rPr sz="1200" spc="-10" dirty="0">
                          <a:solidFill>
                            <a:srgbClr val="FFFFFF"/>
                          </a:solidFill>
                          <a:latin typeface="Century Gothic"/>
                          <a:cs typeface="Century Gothic"/>
                        </a:rPr>
                        <a:t>Nearest-</a:t>
                      </a:r>
                      <a:r>
                        <a:rPr sz="1200" spc="-20" dirty="0">
                          <a:solidFill>
                            <a:srgbClr val="FFFFFF"/>
                          </a:solidFill>
                          <a:latin typeface="Century Gothic"/>
                          <a:cs typeface="Century Gothic"/>
                        </a:rPr>
                        <a:t>Neighbors</a:t>
                      </a:r>
                      <a:r>
                        <a:rPr sz="1200" spc="5" dirty="0">
                          <a:solidFill>
                            <a:srgbClr val="FFFFFF"/>
                          </a:solidFill>
                          <a:latin typeface="Century Gothic"/>
                          <a:cs typeface="Century Gothic"/>
                        </a:rPr>
                        <a:t> </a:t>
                      </a:r>
                      <a:r>
                        <a:rPr sz="1200" spc="-20" dirty="0">
                          <a:solidFill>
                            <a:srgbClr val="FFFFFF"/>
                          </a:solidFill>
                          <a:latin typeface="Century Gothic"/>
                          <a:cs typeface="Century Gothic"/>
                        </a:rPr>
                        <a:t>Model</a:t>
                      </a:r>
                      <a:endParaRPr sz="1200">
                        <a:latin typeface="Century Gothic"/>
                        <a:cs typeface="Century Gothic"/>
                      </a:endParaRPr>
                    </a:p>
                  </a:txBody>
                  <a:tcPr marL="0" marR="0" marT="3175" marB="0">
                    <a:lnL w="12700">
                      <a:solidFill>
                        <a:srgbClr val="211564"/>
                      </a:solidFill>
                      <a:prstDash val="solid"/>
                    </a:lnL>
                    <a:lnR w="12700">
                      <a:solidFill>
                        <a:srgbClr val="211564"/>
                      </a:solidFill>
                      <a:prstDash val="solid"/>
                    </a:lnR>
                    <a:lnT w="12700">
                      <a:solidFill>
                        <a:srgbClr val="211564"/>
                      </a:solidFill>
                      <a:prstDash val="solid"/>
                    </a:lnT>
                    <a:lnB w="12700">
                      <a:solidFill>
                        <a:srgbClr val="211564"/>
                      </a:solidFill>
                      <a:prstDash val="solid"/>
                    </a:lnB>
                    <a:solidFill>
                      <a:srgbClr val="1C7CDB"/>
                    </a:solidFill>
                  </a:tcPr>
                </a:tc>
                <a:extLst>
                  <a:ext uri="{0D108BD9-81ED-4DB2-BD59-A6C34878D82A}">
                    <a16:rowId xmlns:a16="http://schemas.microsoft.com/office/drawing/2014/main" val="10000"/>
                  </a:ext>
                </a:extLst>
              </a:tr>
            </a:tbl>
          </a:graphicData>
        </a:graphic>
      </p:graphicFrame>
      <p:pic>
        <p:nvPicPr>
          <p:cNvPr id="10" name="object 8">
            <a:extLst>
              <a:ext uri="{FF2B5EF4-FFF2-40B4-BE49-F238E27FC236}">
                <a16:creationId xmlns:a16="http://schemas.microsoft.com/office/drawing/2014/main" id="{EBEDE2CA-7386-49E3-9BD7-726771C2B8F3}"/>
              </a:ext>
            </a:extLst>
          </p:cNvPr>
          <p:cNvPicPr/>
          <p:nvPr/>
        </p:nvPicPr>
        <p:blipFill>
          <a:blip r:embed="rId4" cstate="print"/>
          <a:stretch>
            <a:fillRect/>
          </a:stretch>
        </p:blipFill>
        <p:spPr>
          <a:xfrm>
            <a:off x="4262263" y="3271902"/>
            <a:ext cx="146050" cy="241300"/>
          </a:xfrm>
          <a:prstGeom prst="rect">
            <a:avLst/>
          </a:prstGeom>
          <a:solidFill>
            <a:schemeClr val="accent5">
              <a:lumMod val="60000"/>
              <a:lumOff val="40000"/>
            </a:schemeClr>
          </a:solidFill>
        </p:spPr>
      </p:pic>
      <p:grpSp>
        <p:nvGrpSpPr>
          <p:cNvPr id="11" name="object 9">
            <a:extLst>
              <a:ext uri="{FF2B5EF4-FFF2-40B4-BE49-F238E27FC236}">
                <a16:creationId xmlns:a16="http://schemas.microsoft.com/office/drawing/2014/main" id="{1BE503A0-673F-4168-81D3-22126811D8A1}"/>
              </a:ext>
            </a:extLst>
          </p:cNvPr>
          <p:cNvGrpSpPr/>
          <p:nvPr/>
        </p:nvGrpSpPr>
        <p:grpSpPr>
          <a:xfrm>
            <a:off x="1728613" y="2766949"/>
            <a:ext cx="641350" cy="803275"/>
            <a:chOff x="2036826" y="2512948"/>
            <a:chExt cx="641350" cy="803275"/>
          </a:xfrm>
          <a:solidFill>
            <a:srgbClr val="0070C0"/>
          </a:solidFill>
        </p:grpSpPr>
        <p:sp>
          <p:nvSpPr>
            <p:cNvPr id="12" name="object 10">
              <a:extLst>
                <a:ext uri="{FF2B5EF4-FFF2-40B4-BE49-F238E27FC236}">
                  <a16:creationId xmlns:a16="http://schemas.microsoft.com/office/drawing/2014/main" id="{9A5FA439-10EB-4452-8903-3FDE1C0CF03A}"/>
                </a:ext>
              </a:extLst>
            </p:cNvPr>
            <p:cNvSpPr/>
            <p:nvPr/>
          </p:nvSpPr>
          <p:spPr>
            <a:xfrm>
              <a:off x="2043176" y="2519298"/>
              <a:ext cx="628650" cy="790575"/>
            </a:xfrm>
            <a:custGeom>
              <a:avLst/>
              <a:gdLst/>
              <a:ahLst/>
              <a:cxnLst/>
              <a:rect l="l" t="t" r="r" b="b"/>
              <a:pathLst>
                <a:path w="628650" h="790575">
                  <a:moveTo>
                    <a:pt x="628650" y="0"/>
                  </a:moveTo>
                  <a:lnTo>
                    <a:pt x="353568" y="0"/>
                  </a:lnTo>
                  <a:lnTo>
                    <a:pt x="304129" y="4432"/>
                  </a:lnTo>
                  <a:lnTo>
                    <a:pt x="257595" y="17213"/>
                  </a:lnTo>
                  <a:lnTo>
                    <a:pt x="214742" y="37563"/>
                  </a:lnTo>
                  <a:lnTo>
                    <a:pt x="176349" y="64706"/>
                  </a:lnTo>
                  <a:lnTo>
                    <a:pt x="143192" y="97863"/>
                  </a:lnTo>
                  <a:lnTo>
                    <a:pt x="116049" y="136256"/>
                  </a:lnTo>
                  <a:lnTo>
                    <a:pt x="95699" y="179109"/>
                  </a:lnTo>
                  <a:lnTo>
                    <a:pt x="82918" y="225643"/>
                  </a:lnTo>
                  <a:lnTo>
                    <a:pt x="78486" y="275081"/>
                  </a:lnTo>
                  <a:lnTo>
                    <a:pt x="78486" y="633476"/>
                  </a:lnTo>
                  <a:lnTo>
                    <a:pt x="0" y="633476"/>
                  </a:lnTo>
                  <a:lnTo>
                    <a:pt x="157099" y="790575"/>
                  </a:lnTo>
                  <a:lnTo>
                    <a:pt x="314325" y="633476"/>
                  </a:lnTo>
                  <a:lnTo>
                    <a:pt x="235712" y="633476"/>
                  </a:lnTo>
                  <a:lnTo>
                    <a:pt x="235712" y="275081"/>
                  </a:lnTo>
                  <a:lnTo>
                    <a:pt x="244965" y="229235"/>
                  </a:lnTo>
                  <a:lnTo>
                    <a:pt x="270208" y="191770"/>
                  </a:lnTo>
                  <a:lnTo>
                    <a:pt x="307667" y="166497"/>
                  </a:lnTo>
                  <a:lnTo>
                    <a:pt x="353568" y="157225"/>
                  </a:lnTo>
                  <a:lnTo>
                    <a:pt x="628650" y="157225"/>
                  </a:lnTo>
                  <a:lnTo>
                    <a:pt x="628650" y="0"/>
                  </a:lnTo>
                  <a:close/>
                </a:path>
              </a:pathLst>
            </a:custGeom>
            <a:grpFill/>
          </p:spPr>
          <p:txBody>
            <a:bodyPr wrap="square" lIns="0" tIns="0" rIns="0" bIns="0" rtlCol="0"/>
            <a:lstStyle/>
            <a:p>
              <a:endParaRPr/>
            </a:p>
          </p:txBody>
        </p:sp>
        <p:sp>
          <p:nvSpPr>
            <p:cNvPr id="13" name="object 11">
              <a:extLst>
                <a:ext uri="{FF2B5EF4-FFF2-40B4-BE49-F238E27FC236}">
                  <a16:creationId xmlns:a16="http://schemas.microsoft.com/office/drawing/2014/main" id="{9811C2F6-E1E1-419B-95FB-A9DBA1A70EDC}"/>
                </a:ext>
              </a:extLst>
            </p:cNvPr>
            <p:cNvSpPr/>
            <p:nvPr/>
          </p:nvSpPr>
          <p:spPr>
            <a:xfrm>
              <a:off x="2043176" y="2519298"/>
              <a:ext cx="628650" cy="790575"/>
            </a:xfrm>
            <a:custGeom>
              <a:avLst/>
              <a:gdLst/>
              <a:ahLst/>
              <a:cxnLst/>
              <a:rect l="l" t="t" r="r" b="b"/>
              <a:pathLst>
                <a:path w="628650" h="790575">
                  <a:moveTo>
                    <a:pt x="628650" y="0"/>
                  </a:moveTo>
                  <a:lnTo>
                    <a:pt x="353568" y="0"/>
                  </a:lnTo>
                  <a:lnTo>
                    <a:pt x="304129" y="4432"/>
                  </a:lnTo>
                  <a:lnTo>
                    <a:pt x="257595" y="17213"/>
                  </a:lnTo>
                  <a:lnTo>
                    <a:pt x="214742" y="37563"/>
                  </a:lnTo>
                  <a:lnTo>
                    <a:pt x="176349" y="64706"/>
                  </a:lnTo>
                  <a:lnTo>
                    <a:pt x="143192" y="97863"/>
                  </a:lnTo>
                  <a:lnTo>
                    <a:pt x="116049" y="136256"/>
                  </a:lnTo>
                  <a:lnTo>
                    <a:pt x="95699" y="179109"/>
                  </a:lnTo>
                  <a:lnTo>
                    <a:pt x="82918" y="225643"/>
                  </a:lnTo>
                  <a:lnTo>
                    <a:pt x="78486" y="275081"/>
                  </a:lnTo>
                  <a:lnTo>
                    <a:pt x="78486" y="633476"/>
                  </a:lnTo>
                  <a:lnTo>
                    <a:pt x="0" y="633476"/>
                  </a:lnTo>
                  <a:lnTo>
                    <a:pt x="157099" y="790575"/>
                  </a:lnTo>
                  <a:lnTo>
                    <a:pt x="314325" y="633476"/>
                  </a:lnTo>
                  <a:lnTo>
                    <a:pt x="235712" y="633476"/>
                  </a:lnTo>
                  <a:lnTo>
                    <a:pt x="235712" y="275081"/>
                  </a:lnTo>
                  <a:lnTo>
                    <a:pt x="244965" y="229235"/>
                  </a:lnTo>
                  <a:lnTo>
                    <a:pt x="270208" y="191770"/>
                  </a:lnTo>
                  <a:lnTo>
                    <a:pt x="307667" y="166497"/>
                  </a:lnTo>
                  <a:lnTo>
                    <a:pt x="353568" y="157225"/>
                  </a:lnTo>
                  <a:lnTo>
                    <a:pt x="628650" y="157225"/>
                  </a:lnTo>
                  <a:lnTo>
                    <a:pt x="628650" y="0"/>
                  </a:lnTo>
                  <a:close/>
                </a:path>
              </a:pathLst>
            </a:custGeom>
            <a:grpFill/>
            <a:ln w="12700">
              <a:solidFill>
                <a:srgbClr val="211564"/>
              </a:solidFill>
            </a:ln>
          </p:spPr>
          <p:txBody>
            <a:bodyPr wrap="square" lIns="0" tIns="0" rIns="0" bIns="0" rtlCol="0"/>
            <a:lstStyle/>
            <a:p>
              <a:endParaRPr/>
            </a:p>
          </p:txBody>
        </p:sp>
      </p:grpSp>
      <p:pic>
        <p:nvPicPr>
          <p:cNvPr id="14" name="object 12">
            <a:extLst>
              <a:ext uri="{FF2B5EF4-FFF2-40B4-BE49-F238E27FC236}">
                <a16:creationId xmlns:a16="http://schemas.microsoft.com/office/drawing/2014/main" id="{FCF3A2DB-4250-4B8E-B1A1-A39AB2574E66}"/>
              </a:ext>
            </a:extLst>
          </p:cNvPr>
          <p:cNvPicPr/>
          <p:nvPr/>
        </p:nvPicPr>
        <p:blipFill>
          <a:blip r:embed="rId4" cstate="print"/>
          <a:stretch>
            <a:fillRect/>
          </a:stretch>
        </p:blipFill>
        <p:spPr>
          <a:xfrm>
            <a:off x="7043563" y="3271902"/>
            <a:ext cx="146050" cy="241300"/>
          </a:xfrm>
          <a:prstGeom prst="rect">
            <a:avLst/>
          </a:prstGeom>
          <a:solidFill>
            <a:schemeClr val="accent5">
              <a:lumMod val="60000"/>
              <a:lumOff val="40000"/>
            </a:schemeClr>
          </a:solidFill>
        </p:spPr>
      </p:pic>
      <p:sp>
        <p:nvSpPr>
          <p:cNvPr id="15" name="object 17">
            <a:extLst>
              <a:ext uri="{FF2B5EF4-FFF2-40B4-BE49-F238E27FC236}">
                <a16:creationId xmlns:a16="http://schemas.microsoft.com/office/drawing/2014/main" id="{1752CBD3-79BE-4822-8037-D12DCC899D7E}"/>
              </a:ext>
            </a:extLst>
          </p:cNvPr>
          <p:cNvSpPr txBox="1"/>
          <p:nvPr/>
        </p:nvSpPr>
        <p:spPr>
          <a:xfrm>
            <a:off x="477599" y="4640327"/>
            <a:ext cx="10467975" cy="800100"/>
          </a:xfrm>
          <a:prstGeom prst="rect">
            <a:avLst/>
          </a:prstGeom>
          <a:solidFill>
            <a:schemeClr val="accent5">
              <a:lumMod val="60000"/>
              <a:lumOff val="40000"/>
            </a:schemeClr>
          </a:solidFill>
          <a:ln w="12700">
            <a:solidFill>
              <a:srgbClr val="211564"/>
            </a:solidFill>
          </a:ln>
        </p:spPr>
        <p:txBody>
          <a:bodyPr vert="horz" wrap="square" lIns="0" tIns="635" rIns="0" bIns="0" rtlCol="0">
            <a:spAutoFit/>
          </a:bodyPr>
          <a:lstStyle/>
          <a:p>
            <a:pPr>
              <a:lnSpc>
                <a:spcPct val="100000"/>
              </a:lnSpc>
              <a:spcBef>
                <a:spcPts val="5"/>
              </a:spcBef>
            </a:pPr>
            <a:endParaRPr sz="2050">
              <a:latin typeface="Times New Roman"/>
              <a:cs typeface="Times New Roman"/>
            </a:endParaRPr>
          </a:p>
          <a:p>
            <a:pPr marL="343535">
              <a:lnSpc>
                <a:spcPct val="100000"/>
              </a:lnSpc>
            </a:pPr>
            <a:r>
              <a:rPr sz="1200" spc="-45" dirty="0">
                <a:solidFill>
                  <a:srgbClr val="FFFFFF"/>
                </a:solidFill>
                <a:latin typeface="Century Gothic"/>
                <a:cs typeface="Century Gothic"/>
              </a:rPr>
              <a:t>Create</a:t>
            </a:r>
            <a:r>
              <a:rPr sz="1200" dirty="0">
                <a:solidFill>
                  <a:srgbClr val="FFFFFF"/>
                </a:solidFill>
                <a:latin typeface="Century Gothic"/>
                <a:cs typeface="Century Gothic"/>
              </a:rPr>
              <a:t> </a:t>
            </a:r>
            <a:r>
              <a:rPr sz="1200" spc="-155" dirty="0">
                <a:solidFill>
                  <a:srgbClr val="FFFFFF"/>
                </a:solidFill>
                <a:latin typeface="Century Gothic"/>
                <a:cs typeface="Century Gothic"/>
              </a:rPr>
              <a:t>a</a:t>
            </a:r>
            <a:r>
              <a:rPr sz="1200" spc="-35" dirty="0">
                <a:solidFill>
                  <a:srgbClr val="FFFFFF"/>
                </a:solidFill>
                <a:latin typeface="Century Gothic"/>
                <a:cs typeface="Century Gothic"/>
              </a:rPr>
              <a:t> </a:t>
            </a:r>
            <a:r>
              <a:rPr sz="1200" spc="-45" dirty="0">
                <a:solidFill>
                  <a:srgbClr val="FFFFFF"/>
                </a:solidFill>
                <a:latin typeface="Century Gothic"/>
                <a:cs typeface="Century Gothic"/>
              </a:rPr>
              <a:t>dictionary</a:t>
            </a:r>
            <a:r>
              <a:rPr sz="1200" spc="-55" dirty="0">
                <a:solidFill>
                  <a:srgbClr val="FFFFFF"/>
                </a:solidFill>
                <a:latin typeface="Century Gothic"/>
                <a:cs typeface="Century Gothic"/>
              </a:rPr>
              <a:t> </a:t>
            </a:r>
            <a:r>
              <a:rPr sz="1200" dirty="0">
                <a:solidFill>
                  <a:srgbClr val="FFFFFF"/>
                </a:solidFill>
                <a:latin typeface="Century Gothic"/>
                <a:cs typeface="Century Gothic"/>
              </a:rPr>
              <a:t>for</a:t>
            </a:r>
            <a:r>
              <a:rPr sz="1200" spc="-40" dirty="0">
                <a:solidFill>
                  <a:srgbClr val="FFFFFF"/>
                </a:solidFill>
                <a:latin typeface="Century Gothic"/>
                <a:cs typeface="Century Gothic"/>
              </a:rPr>
              <a:t> </a:t>
            </a:r>
            <a:r>
              <a:rPr sz="1200" spc="-105" dirty="0">
                <a:solidFill>
                  <a:srgbClr val="FFFFFF"/>
                </a:solidFill>
                <a:latin typeface="Century Gothic"/>
                <a:cs typeface="Century Gothic"/>
              </a:rPr>
              <a:t>each</a:t>
            </a:r>
            <a:r>
              <a:rPr sz="1200" spc="25" dirty="0">
                <a:solidFill>
                  <a:srgbClr val="FFFFFF"/>
                </a:solidFill>
                <a:latin typeface="Century Gothic"/>
                <a:cs typeface="Century Gothic"/>
              </a:rPr>
              <a:t> </a:t>
            </a:r>
            <a:r>
              <a:rPr sz="1200" spc="-95" dirty="0">
                <a:solidFill>
                  <a:srgbClr val="FFFFFF"/>
                </a:solidFill>
                <a:latin typeface="Century Gothic"/>
                <a:cs typeface="Century Gothic"/>
              </a:rPr>
              <a:t>model</a:t>
            </a:r>
            <a:r>
              <a:rPr sz="1200" spc="-10" dirty="0">
                <a:solidFill>
                  <a:srgbClr val="FFFFFF"/>
                </a:solidFill>
                <a:latin typeface="Century Gothic"/>
                <a:cs typeface="Century Gothic"/>
              </a:rPr>
              <a:t> </a:t>
            </a:r>
            <a:r>
              <a:rPr sz="1200" dirty="0">
                <a:solidFill>
                  <a:srgbClr val="FFFFFF"/>
                </a:solidFill>
                <a:latin typeface="Century Gothic"/>
                <a:cs typeface="Century Gothic"/>
              </a:rPr>
              <a:t>with</a:t>
            </a:r>
            <a:r>
              <a:rPr sz="1200" spc="30" dirty="0">
                <a:solidFill>
                  <a:srgbClr val="FFFFFF"/>
                </a:solidFill>
                <a:latin typeface="Century Gothic"/>
                <a:cs typeface="Century Gothic"/>
              </a:rPr>
              <a:t> </a:t>
            </a:r>
            <a:r>
              <a:rPr sz="1200" spc="-40" dirty="0">
                <a:solidFill>
                  <a:srgbClr val="FFFFFF"/>
                </a:solidFill>
                <a:latin typeface="Century Gothic"/>
                <a:cs typeface="Century Gothic"/>
              </a:rPr>
              <a:t>multiple</a:t>
            </a:r>
            <a:r>
              <a:rPr sz="1200" spc="15" dirty="0">
                <a:solidFill>
                  <a:srgbClr val="FFFFFF"/>
                </a:solidFill>
                <a:latin typeface="Century Gothic"/>
                <a:cs typeface="Century Gothic"/>
              </a:rPr>
              <a:t> </a:t>
            </a:r>
            <a:r>
              <a:rPr sz="1200" spc="-40" dirty="0">
                <a:solidFill>
                  <a:srgbClr val="FFFFFF"/>
                </a:solidFill>
                <a:latin typeface="Century Gothic"/>
                <a:cs typeface="Century Gothic"/>
              </a:rPr>
              <a:t>hyperparameters</a:t>
            </a:r>
            <a:r>
              <a:rPr sz="1200" spc="5" dirty="0">
                <a:solidFill>
                  <a:srgbClr val="FFFFFF"/>
                </a:solidFill>
                <a:latin typeface="Century Gothic"/>
                <a:cs typeface="Century Gothic"/>
              </a:rPr>
              <a:t> </a:t>
            </a:r>
            <a:r>
              <a:rPr sz="1200" spc="-55" dirty="0">
                <a:solidFill>
                  <a:srgbClr val="FFFFFF"/>
                </a:solidFill>
                <a:latin typeface="Century Gothic"/>
                <a:cs typeface="Century Gothic"/>
              </a:rPr>
              <a:t>then</a:t>
            </a:r>
            <a:r>
              <a:rPr sz="1200" spc="-45" dirty="0">
                <a:solidFill>
                  <a:srgbClr val="FFFFFF"/>
                </a:solidFill>
                <a:latin typeface="Century Gothic"/>
                <a:cs typeface="Century Gothic"/>
              </a:rPr>
              <a:t> </a:t>
            </a:r>
            <a:r>
              <a:rPr sz="1200" spc="-55" dirty="0">
                <a:solidFill>
                  <a:srgbClr val="FFFFFF"/>
                </a:solidFill>
                <a:latin typeface="Century Gothic"/>
                <a:cs typeface="Century Gothic"/>
              </a:rPr>
              <a:t>create</a:t>
            </a:r>
            <a:r>
              <a:rPr sz="1200" spc="20" dirty="0">
                <a:solidFill>
                  <a:srgbClr val="FFFFFF"/>
                </a:solidFill>
                <a:latin typeface="Century Gothic"/>
                <a:cs typeface="Century Gothic"/>
              </a:rPr>
              <a:t> </a:t>
            </a:r>
            <a:r>
              <a:rPr sz="1200" spc="-155" dirty="0">
                <a:solidFill>
                  <a:srgbClr val="FFFFFF"/>
                </a:solidFill>
                <a:latin typeface="Century Gothic"/>
                <a:cs typeface="Century Gothic"/>
              </a:rPr>
              <a:t>a</a:t>
            </a:r>
            <a:r>
              <a:rPr sz="1200" spc="30" dirty="0">
                <a:solidFill>
                  <a:srgbClr val="FFFFFF"/>
                </a:solidFill>
                <a:latin typeface="Century Gothic"/>
                <a:cs typeface="Century Gothic"/>
              </a:rPr>
              <a:t> </a:t>
            </a:r>
            <a:r>
              <a:rPr sz="1200" spc="-30" dirty="0">
                <a:solidFill>
                  <a:srgbClr val="FFFFFF"/>
                </a:solidFill>
                <a:latin typeface="Century Gothic"/>
                <a:cs typeface="Century Gothic"/>
              </a:rPr>
              <a:t>GridSearchCV</a:t>
            </a:r>
            <a:r>
              <a:rPr sz="1200" spc="-40" dirty="0">
                <a:solidFill>
                  <a:srgbClr val="FFFFFF"/>
                </a:solidFill>
                <a:latin typeface="Century Gothic"/>
                <a:cs typeface="Century Gothic"/>
              </a:rPr>
              <a:t> </a:t>
            </a:r>
            <a:r>
              <a:rPr sz="1200" spc="-60" dirty="0">
                <a:solidFill>
                  <a:srgbClr val="FFFFFF"/>
                </a:solidFill>
                <a:latin typeface="Century Gothic"/>
                <a:cs typeface="Century Gothic"/>
              </a:rPr>
              <a:t>object</a:t>
            </a:r>
            <a:r>
              <a:rPr sz="1200" spc="-5" dirty="0">
                <a:solidFill>
                  <a:srgbClr val="FFFFFF"/>
                </a:solidFill>
                <a:latin typeface="Century Gothic"/>
                <a:cs typeface="Century Gothic"/>
              </a:rPr>
              <a:t> </a:t>
            </a:r>
            <a:r>
              <a:rPr sz="1200" spc="-35" dirty="0">
                <a:solidFill>
                  <a:srgbClr val="FFFFFF"/>
                </a:solidFill>
                <a:latin typeface="Century Gothic"/>
                <a:cs typeface="Century Gothic"/>
              </a:rPr>
              <a:t>to</a:t>
            </a:r>
            <a:r>
              <a:rPr sz="1200" spc="-5" dirty="0">
                <a:solidFill>
                  <a:srgbClr val="FFFFFF"/>
                </a:solidFill>
                <a:latin typeface="Century Gothic"/>
                <a:cs typeface="Century Gothic"/>
              </a:rPr>
              <a:t> </a:t>
            </a:r>
            <a:r>
              <a:rPr sz="1200" spc="-20" dirty="0">
                <a:solidFill>
                  <a:srgbClr val="FFFFFF"/>
                </a:solidFill>
                <a:latin typeface="Century Gothic"/>
                <a:cs typeface="Century Gothic"/>
              </a:rPr>
              <a:t>find</a:t>
            </a:r>
            <a:r>
              <a:rPr sz="1200" spc="-75" dirty="0">
                <a:solidFill>
                  <a:srgbClr val="FFFFFF"/>
                </a:solidFill>
                <a:latin typeface="Century Gothic"/>
                <a:cs typeface="Century Gothic"/>
              </a:rPr>
              <a:t> </a:t>
            </a:r>
            <a:r>
              <a:rPr sz="1200" spc="-10" dirty="0">
                <a:solidFill>
                  <a:srgbClr val="FFFFFF"/>
                </a:solidFill>
                <a:latin typeface="Century Gothic"/>
                <a:cs typeface="Century Gothic"/>
              </a:rPr>
              <a:t>the</a:t>
            </a:r>
            <a:r>
              <a:rPr sz="1200" spc="20" dirty="0">
                <a:solidFill>
                  <a:srgbClr val="FFFFFF"/>
                </a:solidFill>
                <a:latin typeface="Century Gothic"/>
                <a:cs typeface="Century Gothic"/>
              </a:rPr>
              <a:t> </a:t>
            </a:r>
            <a:r>
              <a:rPr sz="1200" dirty="0">
                <a:solidFill>
                  <a:srgbClr val="FFFFFF"/>
                </a:solidFill>
                <a:latin typeface="Century Gothic"/>
                <a:cs typeface="Century Gothic"/>
              </a:rPr>
              <a:t>best</a:t>
            </a:r>
            <a:r>
              <a:rPr sz="1200" spc="-15" dirty="0">
                <a:solidFill>
                  <a:srgbClr val="FFFFFF"/>
                </a:solidFill>
                <a:latin typeface="Century Gothic"/>
                <a:cs typeface="Century Gothic"/>
              </a:rPr>
              <a:t> </a:t>
            </a:r>
            <a:r>
              <a:rPr sz="1200" dirty="0">
                <a:solidFill>
                  <a:srgbClr val="FFFFFF"/>
                </a:solidFill>
                <a:latin typeface="Century Gothic"/>
                <a:cs typeface="Century Gothic"/>
              </a:rPr>
              <a:t>possible</a:t>
            </a:r>
            <a:r>
              <a:rPr sz="1200" spc="20" dirty="0">
                <a:solidFill>
                  <a:srgbClr val="FFFFFF"/>
                </a:solidFill>
                <a:latin typeface="Century Gothic"/>
                <a:cs typeface="Century Gothic"/>
              </a:rPr>
              <a:t> </a:t>
            </a:r>
            <a:r>
              <a:rPr sz="1200" spc="-10" dirty="0">
                <a:solidFill>
                  <a:srgbClr val="FFFFFF"/>
                </a:solidFill>
                <a:latin typeface="Century Gothic"/>
                <a:cs typeface="Century Gothic"/>
              </a:rPr>
              <a:t>parameters</a:t>
            </a:r>
            <a:endParaRPr sz="1200">
              <a:latin typeface="Century Gothic"/>
              <a:cs typeface="Century Gothic"/>
            </a:endParaRPr>
          </a:p>
        </p:txBody>
      </p:sp>
      <p:sp>
        <p:nvSpPr>
          <p:cNvPr id="16" name="object 18">
            <a:extLst>
              <a:ext uri="{FF2B5EF4-FFF2-40B4-BE49-F238E27FC236}">
                <a16:creationId xmlns:a16="http://schemas.microsoft.com/office/drawing/2014/main" id="{9010DD03-5F34-4434-9AB9-F39CBFD0B0AE}"/>
              </a:ext>
            </a:extLst>
          </p:cNvPr>
          <p:cNvSpPr txBox="1"/>
          <p:nvPr/>
        </p:nvSpPr>
        <p:spPr>
          <a:xfrm>
            <a:off x="477599" y="5707063"/>
            <a:ext cx="10467975" cy="790575"/>
          </a:xfrm>
          <a:prstGeom prst="rect">
            <a:avLst/>
          </a:prstGeom>
          <a:solidFill>
            <a:schemeClr val="accent5">
              <a:lumMod val="60000"/>
              <a:lumOff val="40000"/>
            </a:schemeClr>
          </a:solidFill>
          <a:ln w="12700">
            <a:solidFill>
              <a:srgbClr val="211564"/>
            </a:solidFill>
          </a:ln>
        </p:spPr>
        <p:txBody>
          <a:bodyPr vert="horz" wrap="square" lIns="0" tIns="0" rIns="0" bIns="0" rtlCol="0">
            <a:spAutoFit/>
          </a:bodyPr>
          <a:lstStyle/>
          <a:p>
            <a:pPr>
              <a:lnSpc>
                <a:spcPct val="100000"/>
              </a:lnSpc>
            </a:pPr>
            <a:endParaRPr sz="1350">
              <a:latin typeface="Times New Roman"/>
              <a:cs typeface="Times New Roman"/>
            </a:endParaRPr>
          </a:p>
          <a:p>
            <a:pPr marL="2645410" marR="2395855" indent="-255270">
              <a:lnSpc>
                <a:spcPct val="104299"/>
              </a:lnSpc>
            </a:pPr>
            <a:r>
              <a:rPr sz="1200" dirty="0">
                <a:solidFill>
                  <a:srgbClr val="FFFFFF"/>
                </a:solidFill>
                <a:latin typeface="Century Gothic"/>
                <a:cs typeface="Century Gothic"/>
              </a:rPr>
              <a:t>Find</a:t>
            </a:r>
            <a:r>
              <a:rPr sz="1200" spc="20" dirty="0">
                <a:solidFill>
                  <a:srgbClr val="FFFFFF"/>
                </a:solidFill>
                <a:latin typeface="Century Gothic"/>
                <a:cs typeface="Century Gothic"/>
              </a:rPr>
              <a:t> </a:t>
            </a:r>
            <a:r>
              <a:rPr sz="1200" spc="-30" dirty="0">
                <a:solidFill>
                  <a:srgbClr val="FFFFFF"/>
                </a:solidFill>
                <a:latin typeface="Century Gothic"/>
                <a:cs typeface="Century Gothic"/>
              </a:rPr>
              <a:t>R^2</a:t>
            </a:r>
            <a:r>
              <a:rPr sz="1200" spc="-60" dirty="0">
                <a:solidFill>
                  <a:srgbClr val="FFFFFF"/>
                </a:solidFill>
                <a:latin typeface="Century Gothic"/>
                <a:cs typeface="Century Gothic"/>
              </a:rPr>
              <a:t> </a:t>
            </a:r>
            <a:r>
              <a:rPr sz="1200" dirty="0">
                <a:solidFill>
                  <a:srgbClr val="FFFFFF"/>
                </a:solidFill>
                <a:latin typeface="Century Gothic"/>
                <a:cs typeface="Century Gothic"/>
              </a:rPr>
              <a:t>Score</a:t>
            </a:r>
            <a:r>
              <a:rPr sz="1200" spc="-35" dirty="0">
                <a:solidFill>
                  <a:srgbClr val="FFFFFF"/>
                </a:solidFill>
                <a:latin typeface="Century Gothic"/>
                <a:cs typeface="Century Gothic"/>
              </a:rPr>
              <a:t> </a:t>
            </a:r>
            <a:r>
              <a:rPr sz="1200" dirty="0">
                <a:solidFill>
                  <a:srgbClr val="FFFFFF"/>
                </a:solidFill>
                <a:latin typeface="Century Gothic"/>
                <a:cs typeface="Century Gothic"/>
              </a:rPr>
              <a:t>for</a:t>
            </a:r>
            <a:r>
              <a:rPr sz="1200" spc="60" dirty="0">
                <a:solidFill>
                  <a:srgbClr val="FFFFFF"/>
                </a:solidFill>
                <a:latin typeface="Century Gothic"/>
                <a:cs typeface="Century Gothic"/>
              </a:rPr>
              <a:t> </a:t>
            </a:r>
            <a:r>
              <a:rPr sz="1200" spc="-114" dirty="0">
                <a:solidFill>
                  <a:srgbClr val="FFFFFF"/>
                </a:solidFill>
                <a:latin typeface="Century Gothic"/>
                <a:cs typeface="Century Gothic"/>
              </a:rPr>
              <a:t>each</a:t>
            </a:r>
            <a:r>
              <a:rPr sz="1200" spc="-25" dirty="0">
                <a:solidFill>
                  <a:srgbClr val="FFFFFF"/>
                </a:solidFill>
                <a:latin typeface="Century Gothic"/>
                <a:cs typeface="Century Gothic"/>
              </a:rPr>
              <a:t> </a:t>
            </a:r>
            <a:r>
              <a:rPr sz="1200" spc="-70" dirty="0">
                <a:solidFill>
                  <a:srgbClr val="FFFFFF"/>
                </a:solidFill>
                <a:latin typeface="Century Gothic"/>
                <a:cs typeface="Century Gothic"/>
              </a:rPr>
              <a:t>Machine</a:t>
            </a:r>
            <a:r>
              <a:rPr sz="1200" spc="40" dirty="0">
                <a:solidFill>
                  <a:srgbClr val="FFFFFF"/>
                </a:solidFill>
                <a:latin typeface="Century Gothic"/>
                <a:cs typeface="Century Gothic"/>
              </a:rPr>
              <a:t> </a:t>
            </a:r>
            <a:r>
              <a:rPr sz="1200" spc="-25" dirty="0">
                <a:solidFill>
                  <a:srgbClr val="FFFFFF"/>
                </a:solidFill>
                <a:latin typeface="Century Gothic"/>
                <a:cs typeface="Century Gothic"/>
              </a:rPr>
              <a:t>Learning</a:t>
            </a:r>
            <a:r>
              <a:rPr sz="1200" spc="25" dirty="0">
                <a:solidFill>
                  <a:srgbClr val="FFFFFF"/>
                </a:solidFill>
                <a:latin typeface="Century Gothic"/>
                <a:cs typeface="Century Gothic"/>
              </a:rPr>
              <a:t> </a:t>
            </a:r>
            <a:r>
              <a:rPr sz="1200" spc="-75" dirty="0">
                <a:solidFill>
                  <a:srgbClr val="FFFFFF"/>
                </a:solidFill>
                <a:latin typeface="Century Gothic"/>
                <a:cs typeface="Century Gothic"/>
              </a:rPr>
              <a:t>model</a:t>
            </a:r>
            <a:r>
              <a:rPr sz="1200" spc="10" dirty="0">
                <a:solidFill>
                  <a:srgbClr val="FFFFFF"/>
                </a:solidFill>
                <a:latin typeface="Century Gothic"/>
                <a:cs typeface="Century Gothic"/>
              </a:rPr>
              <a:t> </a:t>
            </a:r>
            <a:r>
              <a:rPr sz="1200" spc="-110" dirty="0">
                <a:solidFill>
                  <a:srgbClr val="FFFFFF"/>
                </a:solidFill>
                <a:latin typeface="Century Gothic"/>
                <a:cs typeface="Century Gothic"/>
              </a:rPr>
              <a:t>and</a:t>
            </a:r>
            <a:r>
              <a:rPr sz="1200" spc="20" dirty="0">
                <a:solidFill>
                  <a:srgbClr val="FFFFFF"/>
                </a:solidFill>
                <a:latin typeface="Century Gothic"/>
                <a:cs typeface="Century Gothic"/>
              </a:rPr>
              <a:t> </a:t>
            </a:r>
            <a:r>
              <a:rPr sz="1200" spc="-60" dirty="0">
                <a:solidFill>
                  <a:srgbClr val="FFFFFF"/>
                </a:solidFill>
                <a:latin typeface="Century Gothic"/>
                <a:cs typeface="Century Gothic"/>
              </a:rPr>
              <a:t>create</a:t>
            </a:r>
            <a:r>
              <a:rPr sz="1200" spc="-35" dirty="0">
                <a:solidFill>
                  <a:srgbClr val="FFFFFF"/>
                </a:solidFill>
                <a:latin typeface="Century Gothic"/>
                <a:cs typeface="Century Gothic"/>
              </a:rPr>
              <a:t> </a:t>
            </a:r>
            <a:r>
              <a:rPr sz="1200" spc="-150" dirty="0">
                <a:solidFill>
                  <a:srgbClr val="FFFFFF"/>
                </a:solidFill>
                <a:latin typeface="Century Gothic"/>
                <a:cs typeface="Century Gothic"/>
              </a:rPr>
              <a:t>a</a:t>
            </a:r>
            <a:r>
              <a:rPr sz="1200" spc="65" dirty="0">
                <a:solidFill>
                  <a:srgbClr val="FFFFFF"/>
                </a:solidFill>
                <a:latin typeface="Century Gothic"/>
                <a:cs typeface="Century Gothic"/>
              </a:rPr>
              <a:t> </a:t>
            </a:r>
            <a:r>
              <a:rPr sz="1200" spc="-20" dirty="0">
                <a:solidFill>
                  <a:srgbClr val="FFFFFF"/>
                </a:solidFill>
                <a:latin typeface="Century Gothic"/>
                <a:cs typeface="Century Gothic"/>
              </a:rPr>
              <a:t>Confusion</a:t>
            </a:r>
            <a:r>
              <a:rPr sz="1200" spc="-30" dirty="0">
                <a:solidFill>
                  <a:srgbClr val="FFFFFF"/>
                </a:solidFill>
                <a:latin typeface="Century Gothic"/>
                <a:cs typeface="Century Gothic"/>
              </a:rPr>
              <a:t> </a:t>
            </a:r>
            <a:r>
              <a:rPr sz="1200" spc="-10" dirty="0">
                <a:solidFill>
                  <a:srgbClr val="FFFFFF"/>
                </a:solidFill>
                <a:latin typeface="Century Gothic"/>
                <a:cs typeface="Century Gothic"/>
              </a:rPr>
              <a:t>Matrix </a:t>
            </a:r>
            <a:r>
              <a:rPr sz="1200" spc="-75" dirty="0">
                <a:solidFill>
                  <a:srgbClr val="FFFFFF"/>
                </a:solidFill>
                <a:latin typeface="Century Gothic"/>
                <a:cs typeface="Century Gothic"/>
              </a:rPr>
              <a:t>Compare</a:t>
            </a:r>
            <a:r>
              <a:rPr sz="1200" spc="-50" dirty="0">
                <a:solidFill>
                  <a:srgbClr val="FFFFFF"/>
                </a:solidFill>
                <a:latin typeface="Century Gothic"/>
                <a:cs typeface="Century Gothic"/>
              </a:rPr>
              <a:t> </a:t>
            </a:r>
            <a:r>
              <a:rPr sz="1200" spc="-95" dirty="0">
                <a:solidFill>
                  <a:srgbClr val="FFFFFF"/>
                </a:solidFill>
                <a:latin typeface="Century Gothic"/>
                <a:cs typeface="Century Gothic"/>
              </a:rPr>
              <a:t>each</a:t>
            </a:r>
            <a:r>
              <a:rPr sz="1200" spc="-40" dirty="0">
                <a:solidFill>
                  <a:srgbClr val="FFFFFF"/>
                </a:solidFill>
                <a:latin typeface="Century Gothic"/>
                <a:cs typeface="Century Gothic"/>
              </a:rPr>
              <a:t> </a:t>
            </a:r>
            <a:r>
              <a:rPr sz="1200" spc="-30" dirty="0">
                <a:solidFill>
                  <a:srgbClr val="FFFFFF"/>
                </a:solidFill>
                <a:latin typeface="Century Gothic"/>
                <a:cs typeface="Century Gothic"/>
              </a:rPr>
              <a:t>models</a:t>
            </a:r>
            <a:r>
              <a:rPr sz="1200" spc="-60" dirty="0">
                <a:solidFill>
                  <a:srgbClr val="FFFFFF"/>
                </a:solidFill>
                <a:latin typeface="Century Gothic"/>
                <a:cs typeface="Century Gothic"/>
              </a:rPr>
              <a:t> </a:t>
            </a:r>
            <a:r>
              <a:rPr sz="1200" dirty="0">
                <a:solidFill>
                  <a:srgbClr val="FFFFFF"/>
                </a:solidFill>
                <a:latin typeface="Century Gothic"/>
                <a:cs typeface="Century Gothic"/>
              </a:rPr>
              <a:t>score</a:t>
            </a:r>
            <a:r>
              <a:rPr sz="1200" spc="20" dirty="0">
                <a:solidFill>
                  <a:srgbClr val="FFFFFF"/>
                </a:solidFill>
                <a:latin typeface="Century Gothic"/>
                <a:cs typeface="Century Gothic"/>
              </a:rPr>
              <a:t> </a:t>
            </a:r>
            <a:r>
              <a:rPr sz="1200" spc="-110" dirty="0">
                <a:solidFill>
                  <a:srgbClr val="FFFFFF"/>
                </a:solidFill>
                <a:latin typeface="Century Gothic"/>
                <a:cs typeface="Century Gothic"/>
              </a:rPr>
              <a:t>and</a:t>
            </a:r>
            <a:r>
              <a:rPr sz="1200" spc="5" dirty="0">
                <a:solidFill>
                  <a:srgbClr val="FFFFFF"/>
                </a:solidFill>
                <a:latin typeface="Century Gothic"/>
                <a:cs typeface="Century Gothic"/>
              </a:rPr>
              <a:t> </a:t>
            </a:r>
            <a:r>
              <a:rPr sz="1200" spc="-10" dirty="0">
                <a:solidFill>
                  <a:srgbClr val="FFFFFF"/>
                </a:solidFill>
                <a:latin typeface="Century Gothic"/>
                <a:cs typeface="Century Gothic"/>
              </a:rPr>
              <a:t>select</a:t>
            </a:r>
            <a:r>
              <a:rPr sz="1200" spc="-5" dirty="0">
                <a:solidFill>
                  <a:srgbClr val="FFFFFF"/>
                </a:solidFill>
                <a:latin typeface="Century Gothic"/>
                <a:cs typeface="Century Gothic"/>
              </a:rPr>
              <a:t> </a:t>
            </a:r>
            <a:r>
              <a:rPr sz="1200" spc="-45" dirty="0">
                <a:solidFill>
                  <a:srgbClr val="FFFFFF"/>
                </a:solidFill>
                <a:latin typeface="Century Gothic"/>
                <a:cs typeface="Century Gothic"/>
              </a:rPr>
              <a:t>the</a:t>
            </a:r>
            <a:r>
              <a:rPr sz="1200" spc="-50" dirty="0">
                <a:solidFill>
                  <a:srgbClr val="FFFFFF"/>
                </a:solidFill>
                <a:latin typeface="Century Gothic"/>
                <a:cs typeface="Century Gothic"/>
              </a:rPr>
              <a:t> </a:t>
            </a:r>
            <a:r>
              <a:rPr sz="1200" spc="-10" dirty="0">
                <a:solidFill>
                  <a:srgbClr val="FFFFFF"/>
                </a:solidFill>
                <a:latin typeface="Century Gothic"/>
                <a:cs typeface="Century Gothic"/>
              </a:rPr>
              <a:t>highest</a:t>
            </a:r>
            <a:r>
              <a:rPr sz="1200" spc="-5" dirty="0">
                <a:solidFill>
                  <a:srgbClr val="FFFFFF"/>
                </a:solidFill>
                <a:latin typeface="Century Gothic"/>
                <a:cs typeface="Century Gothic"/>
              </a:rPr>
              <a:t> </a:t>
            </a:r>
            <a:r>
              <a:rPr sz="1200" spc="-30" dirty="0">
                <a:solidFill>
                  <a:srgbClr val="FFFFFF"/>
                </a:solidFill>
                <a:latin typeface="Century Gothic"/>
                <a:cs typeface="Century Gothic"/>
              </a:rPr>
              <a:t>performing</a:t>
            </a:r>
            <a:r>
              <a:rPr sz="1200" spc="5" dirty="0">
                <a:solidFill>
                  <a:srgbClr val="FFFFFF"/>
                </a:solidFill>
                <a:latin typeface="Century Gothic"/>
                <a:cs typeface="Century Gothic"/>
              </a:rPr>
              <a:t> </a:t>
            </a:r>
            <a:r>
              <a:rPr sz="1200" spc="-10" dirty="0">
                <a:solidFill>
                  <a:srgbClr val="FFFFFF"/>
                </a:solidFill>
                <a:latin typeface="Century Gothic"/>
                <a:cs typeface="Century Gothic"/>
              </a:rPr>
              <a:t>algorithm</a:t>
            </a:r>
            <a:endParaRPr sz="1200">
              <a:latin typeface="Century Gothic"/>
              <a:cs typeface="Century Gothic"/>
            </a:endParaRPr>
          </a:p>
        </p:txBody>
      </p:sp>
      <p:pic>
        <p:nvPicPr>
          <p:cNvPr id="17" name="object 19">
            <a:extLst>
              <a:ext uri="{FF2B5EF4-FFF2-40B4-BE49-F238E27FC236}">
                <a16:creationId xmlns:a16="http://schemas.microsoft.com/office/drawing/2014/main" id="{CEFAC1B7-CB9F-4F19-B573-634E4E4E62C8}"/>
              </a:ext>
            </a:extLst>
          </p:cNvPr>
          <p:cNvPicPr/>
          <p:nvPr/>
        </p:nvPicPr>
        <p:blipFill>
          <a:blip r:embed="rId5" cstate="print"/>
          <a:stretch>
            <a:fillRect/>
          </a:stretch>
        </p:blipFill>
        <p:spPr>
          <a:xfrm>
            <a:off x="5633863" y="5453127"/>
            <a:ext cx="155575" cy="241300"/>
          </a:xfrm>
          <a:prstGeom prst="rect">
            <a:avLst/>
          </a:prstGeom>
          <a:solidFill>
            <a:schemeClr val="accent5">
              <a:lumMod val="60000"/>
              <a:lumOff val="40000"/>
            </a:schemeClr>
          </a:solidFill>
        </p:spPr>
      </p:pic>
      <p:pic>
        <p:nvPicPr>
          <p:cNvPr id="18" name="object 20">
            <a:extLst>
              <a:ext uri="{FF2B5EF4-FFF2-40B4-BE49-F238E27FC236}">
                <a16:creationId xmlns:a16="http://schemas.microsoft.com/office/drawing/2014/main" id="{BFD52C99-D54B-4566-9066-BD9888BCF075}"/>
              </a:ext>
            </a:extLst>
          </p:cNvPr>
          <p:cNvPicPr/>
          <p:nvPr/>
        </p:nvPicPr>
        <p:blipFill>
          <a:blip r:embed="rId5" cstate="print"/>
          <a:stretch>
            <a:fillRect/>
          </a:stretch>
        </p:blipFill>
        <p:spPr>
          <a:xfrm>
            <a:off x="1547638" y="4386327"/>
            <a:ext cx="155575" cy="241300"/>
          </a:xfrm>
          <a:prstGeom prst="rect">
            <a:avLst/>
          </a:prstGeom>
          <a:solidFill>
            <a:schemeClr val="accent5">
              <a:lumMod val="60000"/>
              <a:lumOff val="40000"/>
            </a:schemeClr>
          </a:solidFill>
        </p:spPr>
      </p:pic>
      <p:pic>
        <p:nvPicPr>
          <p:cNvPr id="19" name="object 21">
            <a:extLst>
              <a:ext uri="{FF2B5EF4-FFF2-40B4-BE49-F238E27FC236}">
                <a16:creationId xmlns:a16="http://schemas.microsoft.com/office/drawing/2014/main" id="{17309C15-6FBB-4EA9-81CA-5DB694F0FF27}"/>
              </a:ext>
            </a:extLst>
          </p:cNvPr>
          <p:cNvPicPr/>
          <p:nvPr/>
        </p:nvPicPr>
        <p:blipFill>
          <a:blip r:embed="rId5" cstate="print"/>
          <a:stretch>
            <a:fillRect/>
          </a:stretch>
        </p:blipFill>
        <p:spPr>
          <a:xfrm>
            <a:off x="4271788" y="4386327"/>
            <a:ext cx="155575" cy="241300"/>
          </a:xfrm>
          <a:prstGeom prst="rect">
            <a:avLst/>
          </a:prstGeom>
          <a:solidFill>
            <a:schemeClr val="accent5">
              <a:lumMod val="60000"/>
              <a:lumOff val="40000"/>
            </a:schemeClr>
          </a:solidFill>
        </p:spPr>
      </p:pic>
      <p:pic>
        <p:nvPicPr>
          <p:cNvPr id="20" name="object 22">
            <a:extLst>
              <a:ext uri="{FF2B5EF4-FFF2-40B4-BE49-F238E27FC236}">
                <a16:creationId xmlns:a16="http://schemas.microsoft.com/office/drawing/2014/main" id="{C745A77C-5E18-41DD-9B76-F31CEA33C314}"/>
              </a:ext>
            </a:extLst>
          </p:cNvPr>
          <p:cNvPicPr/>
          <p:nvPr/>
        </p:nvPicPr>
        <p:blipFill>
          <a:blip r:embed="rId5" cstate="print"/>
          <a:stretch>
            <a:fillRect/>
          </a:stretch>
        </p:blipFill>
        <p:spPr>
          <a:xfrm>
            <a:off x="6995938" y="4386327"/>
            <a:ext cx="155575" cy="241300"/>
          </a:xfrm>
          <a:prstGeom prst="rect">
            <a:avLst/>
          </a:prstGeom>
          <a:solidFill>
            <a:schemeClr val="accent5">
              <a:lumMod val="60000"/>
              <a:lumOff val="40000"/>
            </a:schemeClr>
          </a:solidFill>
        </p:spPr>
      </p:pic>
      <p:pic>
        <p:nvPicPr>
          <p:cNvPr id="21" name="object 23">
            <a:extLst>
              <a:ext uri="{FF2B5EF4-FFF2-40B4-BE49-F238E27FC236}">
                <a16:creationId xmlns:a16="http://schemas.microsoft.com/office/drawing/2014/main" id="{E08F02BC-FA20-4447-8F42-678793ABCCF4}"/>
              </a:ext>
            </a:extLst>
          </p:cNvPr>
          <p:cNvPicPr/>
          <p:nvPr/>
        </p:nvPicPr>
        <p:blipFill>
          <a:blip r:embed="rId5" cstate="print"/>
          <a:stretch>
            <a:fillRect/>
          </a:stretch>
        </p:blipFill>
        <p:spPr>
          <a:xfrm>
            <a:off x="9720088" y="4386327"/>
            <a:ext cx="155575" cy="241300"/>
          </a:xfrm>
          <a:prstGeom prst="rect">
            <a:avLst/>
          </a:prstGeom>
          <a:solidFill>
            <a:schemeClr val="accent5">
              <a:lumMod val="60000"/>
              <a:lumOff val="40000"/>
            </a:schemeClr>
          </a:solidFill>
        </p:spPr>
      </p:pic>
      <p:sp>
        <p:nvSpPr>
          <p:cNvPr id="22" name="TextBox 21">
            <a:extLst>
              <a:ext uri="{FF2B5EF4-FFF2-40B4-BE49-F238E27FC236}">
                <a16:creationId xmlns:a16="http://schemas.microsoft.com/office/drawing/2014/main" id="{936E0978-46B4-434E-8CA8-CAAFF5D24443}"/>
              </a:ext>
            </a:extLst>
          </p:cNvPr>
          <p:cNvSpPr txBox="1"/>
          <p:nvPr/>
        </p:nvSpPr>
        <p:spPr>
          <a:xfrm>
            <a:off x="2842591" y="6510274"/>
            <a:ext cx="6142382" cy="369332"/>
          </a:xfrm>
          <a:prstGeom prst="rect">
            <a:avLst/>
          </a:prstGeom>
          <a:noFill/>
        </p:spPr>
        <p:txBody>
          <a:bodyPr wrap="square">
            <a:spAutoFit/>
          </a:bodyPr>
          <a:lstStyle/>
          <a:p>
            <a:pPr marL="12700">
              <a:lnSpc>
                <a:spcPct val="100000"/>
              </a:lnSpc>
              <a:spcBef>
                <a:spcPts val="100"/>
              </a:spcBef>
            </a:pPr>
            <a:r>
              <a:rPr lang="en-US" sz="1800" u="sng" spc="-25" dirty="0">
                <a:solidFill>
                  <a:srgbClr val="43B8F7"/>
                </a:solidFill>
                <a:uFill>
                  <a:solidFill>
                    <a:srgbClr val="43B8F7"/>
                  </a:solidFill>
                </a:uFill>
                <a:latin typeface="Century Gothic"/>
                <a:cs typeface="Century Gothic"/>
                <a:hlinkClick r:id="rId6"/>
              </a:rPr>
              <a:t>GitHub</a:t>
            </a:r>
            <a:r>
              <a:rPr lang="en-US" sz="1800" u="sng" spc="30" dirty="0">
                <a:solidFill>
                  <a:srgbClr val="43B8F7"/>
                </a:solidFill>
                <a:uFill>
                  <a:solidFill>
                    <a:srgbClr val="43B8F7"/>
                  </a:solidFill>
                </a:uFill>
                <a:latin typeface="Century Gothic"/>
                <a:cs typeface="Century Gothic"/>
                <a:hlinkClick r:id="rId6"/>
              </a:rPr>
              <a:t> </a:t>
            </a:r>
            <a:r>
              <a:rPr lang="en-US" sz="1800" u="sng" dirty="0">
                <a:solidFill>
                  <a:srgbClr val="43B8F7"/>
                </a:solidFill>
                <a:uFill>
                  <a:solidFill>
                    <a:srgbClr val="43B8F7"/>
                  </a:solidFill>
                </a:uFill>
                <a:latin typeface="Century Gothic"/>
                <a:cs typeface="Century Gothic"/>
                <a:hlinkClick r:id="rId6"/>
              </a:rPr>
              <a:t>Link:</a:t>
            </a:r>
            <a:r>
              <a:rPr lang="en-US" sz="1800" u="sng" spc="-5" dirty="0">
                <a:solidFill>
                  <a:srgbClr val="43B8F7"/>
                </a:solidFill>
                <a:uFill>
                  <a:solidFill>
                    <a:srgbClr val="43B8F7"/>
                  </a:solidFill>
                </a:uFill>
                <a:latin typeface="Century Gothic"/>
                <a:cs typeface="Century Gothic"/>
                <a:hlinkClick r:id="rId6"/>
              </a:rPr>
              <a:t> </a:t>
            </a:r>
            <a:r>
              <a:rPr lang="en-US" sz="1800" u="sng" spc="-85" dirty="0">
                <a:solidFill>
                  <a:srgbClr val="43B8F7"/>
                </a:solidFill>
                <a:uFill>
                  <a:solidFill>
                    <a:srgbClr val="43B8F7"/>
                  </a:solidFill>
                </a:uFill>
                <a:latin typeface="Century Gothic"/>
                <a:cs typeface="Century Gothic"/>
                <a:hlinkClick r:id="rId6"/>
              </a:rPr>
              <a:t>Machine </a:t>
            </a:r>
            <a:r>
              <a:rPr lang="en-US" sz="1800" u="sng" spc="-25" dirty="0">
                <a:solidFill>
                  <a:srgbClr val="43B8F7"/>
                </a:solidFill>
                <a:uFill>
                  <a:solidFill>
                    <a:srgbClr val="43B8F7"/>
                  </a:solidFill>
                </a:uFill>
                <a:latin typeface="Century Gothic"/>
                <a:cs typeface="Century Gothic"/>
                <a:hlinkClick r:id="rId6"/>
              </a:rPr>
              <a:t>Learning</a:t>
            </a:r>
            <a:r>
              <a:rPr lang="en-US" sz="1800" u="sng" spc="-45" dirty="0">
                <a:solidFill>
                  <a:srgbClr val="43B8F7"/>
                </a:solidFill>
                <a:uFill>
                  <a:solidFill>
                    <a:srgbClr val="43B8F7"/>
                  </a:solidFill>
                </a:uFill>
                <a:latin typeface="Century Gothic"/>
                <a:cs typeface="Century Gothic"/>
                <a:hlinkClick r:id="rId6"/>
              </a:rPr>
              <a:t> </a:t>
            </a:r>
            <a:r>
              <a:rPr lang="en-US" sz="1800" u="sng" spc="-25" dirty="0">
                <a:solidFill>
                  <a:srgbClr val="43B8F7"/>
                </a:solidFill>
                <a:uFill>
                  <a:solidFill>
                    <a:srgbClr val="43B8F7"/>
                  </a:solidFill>
                </a:uFill>
                <a:latin typeface="Century Gothic"/>
                <a:cs typeface="Century Gothic"/>
                <a:hlinkClick r:id="rId6"/>
              </a:rPr>
              <a:t>Prediction</a:t>
            </a:r>
            <a:r>
              <a:rPr lang="en-US" sz="1800" u="sng" spc="-5" dirty="0">
                <a:solidFill>
                  <a:srgbClr val="43B8F7"/>
                </a:solidFill>
                <a:uFill>
                  <a:solidFill>
                    <a:srgbClr val="43B8F7"/>
                  </a:solidFill>
                </a:uFill>
                <a:latin typeface="Century Gothic"/>
                <a:cs typeface="Century Gothic"/>
                <a:hlinkClick r:id="rId6"/>
              </a:rPr>
              <a:t> </a:t>
            </a:r>
            <a:r>
              <a:rPr lang="en-US" sz="1800" u="sng" spc="-10" dirty="0">
                <a:solidFill>
                  <a:srgbClr val="43B8F7"/>
                </a:solidFill>
                <a:uFill>
                  <a:solidFill>
                    <a:srgbClr val="43B8F7"/>
                  </a:solidFill>
                </a:uFill>
                <a:latin typeface="Century Gothic"/>
                <a:cs typeface="Century Gothic"/>
                <a:hlinkClick r:id="rId6"/>
              </a:rPr>
              <a:t>Algorithms</a:t>
            </a:r>
            <a:endParaRPr lang="en-US" sz="1800" dirty="0">
              <a:latin typeface="Century Gothic"/>
              <a:cs typeface="Century Gothic"/>
            </a:endParaRP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normAutofit lnSpcReduction="10000"/>
          </a:bodyPr>
          <a:lstStyle/>
          <a:p>
            <a:fld id="{5075537C-CA84-1446-933C-8E9D027F9201}" type="slidenum">
              <a:rPr lang="en-US" smtClean="0"/>
              <a:t>16</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EBB74B65-D80F-4280-AF37-869F138FEAB0}"/>
              </a:ext>
            </a:extLst>
          </p:cNvPr>
          <p:cNvPicPr>
            <a:picLocks noChangeAspect="1"/>
          </p:cNvPicPr>
          <p:nvPr/>
        </p:nvPicPr>
        <p:blipFill>
          <a:blip r:embed="rId3"/>
          <a:stretch>
            <a:fillRect/>
          </a:stretch>
        </p:blipFill>
        <p:spPr>
          <a:xfrm>
            <a:off x="810307" y="1576320"/>
            <a:ext cx="5547247" cy="3705360"/>
          </a:xfrm>
          <a:prstGeom prst="rect">
            <a:avLst/>
          </a:prstGeom>
        </p:spPr>
      </p:pic>
      <p:sp>
        <p:nvSpPr>
          <p:cNvPr id="7" name="object 5">
            <a:extLst>
              <a:ext uri="{FF2B5EF4-FFF2-40B4-BE49-F238E27FC236}">
                <a16:creationId xmlns:a16="http://schemas.microsoft.com/office/drawing/2014/main" id="{38A3DDB2-B33F-4720-9D66-04333DE449F1}"/>
              </a:ext>
            </a:extLst>
          </p:cNvPr>
          <p:cNvSpPr txBox="1"/>
          <p:nvPr/>
        </p:nvSpPr>
        <p:spPr>
          <a:xfrm>
            <a:off x="6706152" y="1602859"/>
            <a:ext cx="4336222" cy="1826141"/>
          </a:xfrm>
          <a:prstGeom prst="rect">
            <a:avLst/>
          </a:prstGeom>
        </p:spPr>
        <p:txBody>
          <a:bodyPr vert="horz" wrap="square" lIns="0" tIns="157480" rIns="0" bIns="0" rtlCol="0">
            <a:spAutoFit/>
          </a:bodyPr>
          <a:lstStyle/>
          <a:p>
            <a:pPr marL="12700">
              <a:lnSpc>
                <a:spcPct val="100000"/>
              </a:lnSpc>
              <a:spcBef>
                <a:spcPts val="1240"/>
              </a:spcBef>
            </a:pPr>
            <a:r>
              <a:rPr sz="1800" spc="-10" dirty="0">
                <a:latin typeface="Century Gothic"/>
                <a:cs typeface="Century Gothic"/>
              </a:rPr>
              <a:t>Insight:</a:t>
            </a:r>
            <a:endParaRPr sz="1800" dirty="0">
              <a:latin typeface="Century Gothic"/>
              <a:cs typeface="Century Gothic"/>
            </a:endParaRPr>
          </a:p>
          <a:p>
            <a:pPr marL="298450" indent="-286385">
              <a:lnSpc>
                <a:spcPct val="100000"/>
              </a:lnSpc>
              <a:spcBef>
                <a:spcPts val="1145"/>
              </a:spcBef>
              <a:buFont typeface="Calibri"/>
              <a:buChar char="-"/>
              <a:tabLst>
                <a:tab pos="298450" algn="l"/>
                <a:tab pos="299085" algn="l"/>
              </a:tabLst>
            </a:pPr>
            <a:r>
              <a:rPr sz="1800" dirty="0">
                <a:latin typeface="Century Gothic"/>
                <a:cs typeface="Century Gothic"/>
              </a:rPr>
              <a:t>CCAFS</a:t>
            </a:r>
            <a:r>
              <a:rPr sz="1800" spc="20" dirty="0">
                <a:latin typeface="Century Gothic"/>
                <a:cs typeface="Century Gothic"/>
              </a:rPr>
              <a:t> </a:t>
            </a:r>
            <a:r>
              <a:rPr sz="1800" spc="130" dirty="0">
                <a:latin typeface="Century Gothic"/>
                <a:cs typeface="Century Gothic"/>
              </a:rPr>
              <a:t>SLC</a:t>
            </a:r>
            <a:r>
              <a:rPr sz="1800" spc="20" dirty="0">
                <a:latin typeface="Century Gothic"/>
                <a:cs typeface="Century Gothic"/>
              </a:rPr>
              <a:t> </a:t>
            </a:r>
            <a:r>
              <a:rPr sz="1800" spc="155" dirty="0">
                <a:latin typeface="Century Gothic"/>
                <a:cs typeface="Century Gothic"/>
              </a:rPr>
              <a:t>40</a:t>
            </a:r>
            <a:r>
              <a:rPr sz="1800" spc="-45" dirty="0">
                <a:latin typeface="Century Gothic"/>
                <a:cs typeface="Century Gothic"/>
              </a:rPr>
              <a:t> </a:t>
            </a:r>
            <a:r>
              <a:rPr sz="1800" dirty="0">
                <a:latin typeface="Century Gothic"/>
                <a:cs typeface="Century Gothic"/>
              </a:rPr>
              <a:t>has</a:t>
            </a:r>
            <a:r>
              <a:rPr sz="1800" spc="-10" dirty="0">
                <a:latin typeface="Century Gothic"/>
                <a:cs typeface="Century Gothic"/>
              </a:rPr>
              <a:t> </a:t>
            </a:r>
            <a:r>
              <a:rPr sz="1800" spc="-75" dirty="0">
                <a:latin typeface="Century Gothic"/>
                <a:cs typeface="Century Gothic"/>
              </a:rPr>
              <a:t>the</a:t>
            </a:r>
            <a:r>
              <a:rPr sz="1800" spc="-30" dirty="0">
                <a:latin typeface="Century Gothic"/>
                <a:cs typeface="Century Gothic"/>
              </a:rPr>
              <a:t> </a:t>
            </a:r>
            <a:r>
              <a:rPr sz="1800" spc="-10" dirty="0">
                <a:latin typeface="Century Gothic"/>
                <a:cs typeface="Century Gothic"/>
              </a:rPr>
              <a:t>highest</a:t>
            </a:r>
            <a:r>
              <a:rPr sz="1800" spc="-5" dirty="0">
                <a:latin typeface="Century Gothic"/>
                <a:cs typeface="Century Gothic"/>
              </a:rPr>
              <a:t> </a:t>
            </a:r>
            <a:r>
              <a:rPr sz="1800" spc="-120" dirty="0">
                <a:latin typeface="Century Gothic"/>
                <a:cs typeface="Century Gothic"/>
              </a:rPr>
              <a:t>amount</a:t>
            </a:r>
            <a:r>
              <a:rPr sz="1800" dirty="0">
                <a:latin typeface="Century Gothic"/>
                <a:cs typeface="Century Gothic"/>
              </a:rPr>
              <a:t> of </a:t>
            </a:r>
            <a:r>
              <a:rPr sz="1800" spc="-25" dirty="0">
                <a:latin typeface="Century Gothic"/>
                <a:cs typeface="Century Gothic"/>
              </a:rPr>
              <a:t>launches</a:t>
            </a:r>
            <a:endParaRPr sz="1800" dirty="0">
              <a:latin typeface="Century Gothic"/>
              <a:cs typeface="Century Gothic"/>
            </a:endParaRPr>
          </a:p>
          <a:p>
            <a:pPr marL="298450" indent="-286385">
              <a:lnSpc>
                <a:spcPct val="100000"/>
              </a:lnSpc>
              <a:spcBef>
                <a:spcPts val="1070"/>
              </a:spcBef>
              <a:buFont typeface="Calibri"/>
              <a:buChar char="-"/>
              <a:tabLst>
                <a:tab pos="298450" algn="l"/>
                <a:tab pos="299085" algn="l"/>
              </a:tabLst>
            </a:pPr>
            <a:r>
              <a:rPr sz="1800" dirty="0">
                <a:latin typeface="Century Gothic"/>
                <a:cs typeface="Century Gothic"/>
              </a:rPr>
              <a:t>Success</a:t>
            </a:r>
            <a:r>
              <a:rPr sz="1800" spc="15" dirty="0">
                <a:latin typeface="Century Gothic"/>
                <a:cs typeface="Century Gothic"/>
              </a:rPr>
              <a:t> </a:t>
            </a:r>
            <a:r>
              <a:rPr sz="1800" spc="-50" dirty="0">
                <a:latin typeface="Century Gothic"/>
                <a:cs typeface="Century Gothic"/>
              </a:rPr>
              <a:t>rate</a:t>
            </a:r>
            <a:r>
              <a:rPr sz="1800" spc="-5" dirty="0">
                <a:latin typeface="Century Gothic"/>
                <a:cs typeface="Century Gothic"/>
              </a:rPr>
              <a:t> </a:t>
            </a:r>
            <a:r>
              <a:rPr sz="1800" spc="-10" dirty="0">
                <a:latin typeface="Century Gothic"/>
                <a:cs typeface="Century Gothic"/>
              </a:rPr>
              <a:t>increases</a:t>
            </a:r>
            <a:r>
              <a:rPr sz="1800" spc="-60" dirty="0">
                <a:latin typeface="Century Gothic"/>
                <a:cs typeface="Century Gothic"/>
              </a:rPr>
              <a:t> </a:t>
            </a:r>
            <a:r>
              <a:rPr sz="1800" dirty="0">
                <a:latin typeface="Century Gothic"/>
                <a:cs typeface="Century Gothic"/>
              </a:rPr>
              <a:t>as</a:t>
            </a:r>
            <a:r>
              <a:rPr sz="1800" spc="20" dirty="0">
                <a:latin typeface="Century Gothic"/>
                <a:cs typeface="Century Gothic"/>
              </a:rPr>
              <a:t> </a:t>
            </a:r>
            <a:r>
              <a:rPr sz="1800" dirty="0">
                <a:latin typeface="Century Gothic"/>
                <a:cs typeface="Century Gothic"/>
              </a:rPr>
              <a:t>flight</a:t>
            </a:r>
            <a:r>
              <a:rPr sz="1800" spc="25" dirty="0">
                <a:latin typeface="Century Gothic"/>
                <a:cs typeface="Century Gothic"/>
              </a:rPr>
              <a:t> </a:t>
            </a:r>
            <a:r>
              <a:rPr sz="1800" spc="-90" dirty="0">
                <a:latin typeface="Century Gothic"/>
                <a:cs typeface="Century Gothic"/>
              </a:rPr>
              <a:t>number</a:t>
            </a:r>
            <a:r>
              <a:rPr sz="1800" spc="-25" dirty="0">
                <a:latin typeface="Century Gothic"/>
                <a:cs typeface="Century Gothic"/>
              </a:rPr>
              <a:t> </a:t>
            </a:r>
            <a:r>
              <a:rPr sz="1800" spc="-10" dirty="0">
                <a:latin typeface="Century Gothic"/>
                <a:cs typeface="Century Gothic"/>
              </a:rPr>
              <a:t>increases</a:t>
            </a:r>
            <a:endParaRPr sz="1800" dirty="0">
              <a:latin typeface="Century Gothic"/>
              <a:cs typeface="Century Gothic"/>
            </a:endParaRPr>
          </a:p>
        </p:txBody>
      </p:sp>
    </p:spTree>
    <p:extLst>
      <p:ext uri="{BB962C8B-B14F-4D97-AF65-F5344CB8AC3E}">
        <p14:creationId xmlns:p14="http://schemas.microsoft.com/office/powerpoint/2010/main" val="386560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normAutofit lnSpcReduction="10000"/>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11778BD9-FF68-45CE-8015-0D4F1F6EFDA1}"/>
              </a:ext>
            </a:extLst>
          </p:cNvPr>
          <p:cNvPicPr>
            <a:picLocks noChangeAspect="1"/>
          </p:cNvPicPr>
          <p:nvPr/>
        </p:nvPicPr>
        <p:blipFill>
          <a:blip r:embed="rId3"/>
          <a:stretch>
            <a:fillRect/>
          </a:stretch>
        </p:blipFill>
        <p:spPr>
          <a:xfrm>
            <a:off x="770011" y="1530626"/>
            <a:ext cx="5840008" cy="3796748"/>
          </a:xfrm>
          <a:prstGeom prst="rect">
            <a:avLst/>
          </a:prstGeom>
        </p:spPr>
      </p:pic>
      <p:sp>
        <p:nvSpPr>
          <p:cNvPr id="7" name="object 5">
            <a:extLst>
              <a:ext uri="{FF2B5EF4-FFF2-40B4-BE49-F238E27FC236}">
                <a16:creationId xmlns:a16="http://schemas.microsoft.com/office/drawing/2014/main" id="{0E77C472-19E6-494F-8B8F-8483774E220C}"/>
              </a:ext>
            </a:extLst>
          </p:cNvPr>
          <p:cNvSpPr txBox="1"/>
          <p:nvPr/>
        </p:nvSpPr>
        <p:spPr>
          <a:xfrm>
            <a:off x="6799994" y="1530626"/>
            <a:ext cx="4013780" cy="3018070"/>
          </a:xfrm>
          <a:prstGeom prst="rect">
            <a:avLst/>
          </a:prstGeom>
        </p:spPr>
        <p:txBody>
          <a:bodyPr vert="horz" wrap="square" lIns="0" tIns="158115" rIns="0" bIns="0" rtlCol="0">
            <a:spAutoFit/>
          </a:bodyPr>
          <a:lstStyle/>
          <a:p>
            <a:pPr marL="12700">
              <a:lnSpc>
                <a:spcPct val="100000"/>
              </a:lnSpc>
              <a:spcBef>
                <a:spcPts val="1245"/>
              </a:spcBef>
            </a:pPr>
            <a:r>
              <a:rPr sz="1800" spc="-10" dirty="0">
                <a:latin typeface="Century Gothic"/>
                <a:cs typeface="Century Gothic"/>
              </a:rPr>
              <a:t>Insight:</a:t>
            </a:r>
            <a:endParaRPr sz="1800" dirty="0">
              <a:latin typeface="Century Gothic"/>
              <a:cs typeface="Century Gothic"/>
            </a:endParaRPr>
          </a:p>
          <a:p>
            <a:pPr marL="297815" indent="-285115">
              <a:lnSpc>
                <a:spcPct val="100000"/>
              </a:lnSpc>
              <a:spcBef>
                <a:spcPts val="1145"/>
              </a:spcBef>
              <a:buFont typeface="Calibri"/>
              <a:buChar char="-"/>
              <a:tabLst>
                <a:tab pos="297815" algn="l"/>
                <a:tab pos="298450" algn="l"/>
              </a:tabLst>
            </a:pPr>
            <a:r>
              <a:rPr sz="1800" spc="75" dirty="0">
                <a:latin typeface="Century Gothic"/>
                <a:cs typeface="Century Gothic"/>
              </a:rPr>
              <a:t>VAFB</a:t>
            </a:r>
            <a:r>
              <a:rPr sz="1800" spc="-50" dirty="0">
                <a:latin typeface="Century Gothic"/>
                <a:cs typeface="Century Gothic"/>
              </a:rPr>
              <a:t> </a:t>
            </a:r>
            <a:r>
              <a:rPr sz="1800" spc="135" dirty="0">
                <a:latin typeface="Century Gothic"/>
                <a:cs typeface="Century Gothic"/>
              </a:rPr>
              <a:t>SLC</a:t>
            </a:r>
            <a:r>
              <a:rPr sz="1800" spc="10" dirty="0">
                <a:latin typeface="Century Gothic"/>
                <a:cs typeface="Century Gothic"/>
              </a:rPr>
              <a:t> </a:t>
            </a:r>
            <a:r>
              <a:rPr sz="1800" spc="175" dirty="0">
                <a:latin typeface="Century Gothic"/>
                <a:cs typeface="Century Gothic"/>
              </a:rPr>
              <a:t>4E</a:t>
            </a:r>
            <a:r>
              <a:rPr sz="1800" spc="-55" dirty="0">
                <a:latin typeface="Century Gothic"/>
                <a:cs typeface="Century Gothic"/>
              </a:rPr>
              <a:t> </a:t>
            </a:r>
            <a:r>
              <a:rPr sz="1800" dirty="0">
                <a:latin typeface="Century Gothic"/>
                <a:cs typeface="Century Gothic"/>
              </a:rPr>
              <a:t>has</a:t>
            </a:r>
            <a:r>
              <a:rPr sz="1800" spc="-20" dirty="0">
                <a:latin typeface="Century Gothic"/>
                <a:cs typeface="Century Gothic"/>
              </a:rPr>
              <a:t> </a:t>
            </a:r>
            <a:r>
              <a:rPr sz="1800" spc="-50" dirty="0">
                <a:latin typeface="Century Gothic"/>
                <a:cs typeface="Century Gothic"/>
              </a:rPr>
              <a:t>no</a:t>
            </a:r>
            <a:r>
              <a:rPr sz="1800" dirty="0">
                <a:latin typeface="Century Gothic"/>
                <a:cs typeface="Century Gothic"/>
              </a:rPr>
              <a:t> </a:t>
            </a:r>
            <a:r>
              <a:rPr sz="1800" spc="-65" dirty="0">
                <a:latin typeface="Century Gothic"/>
                <a:cs typeface="Century Gothic"/>
              </a:rPr>
              <a:t>launches</a:t>
            </a:r>
            <a:r>
              <a:rPr sz="1800" spc="-15" dirty="0">
                <a:latin typeface="Century Gothic"/>
                <a:cs typeface="Century Gothic"/>
              </a:rPr>
              <a:t> </a:t>
            </a:r>
            <a:r>
              <a:rPr sz="1800" dirty="0">
                <a:latin typeface="Century Gothic"/>
                <a:cs typeface="Century Gothic"/>
              </a:rPr>
              <a:t>for</a:t>
            </a:r>
            <a:r>
              <a:rPr sz="1800" spc="10" dirty="0">
                <a:latin typeface="Century Gothic"/>
                <a:cs typeface="Century Gothic"/>
              </a:rPr>
              <a:t> </a:t>
            </a:r>
            <a:r>
              <a:rPr sz="1800" dirty="0">
                <a:latin typeface="Century Gothic"/>
                <a:cs typeface="Century Gothic"/>
              </a:rPr>
              <a:t>rockets</a:t>
            </a:r>
            <a:r>
              <a:rPr sz="1800" spc="-20" dirty="0">
                <a:latin typeface="Century Gothic"/>
                <a:cs typeface="Century Gothic"/>
              </a:rPr>
              <a:t> with</a:t>
            </a:r>
            <a:r>
              <a:rPr sz="1800" spc="-35" dirty="0">
                <a:latin typeface="Century Gothic"/>
                <a:cs typeface="Century Gothic"/>
              </a:rPr>
              <a:t> </a:t>
            </a:r>
            <a:r>
              <a:rPr sz="1800" spc="-229" dirty="0">
                <a:latin typeface="Century Gothic"/>
                <a:cs typeface="Century Gothic"/>
              </a:rPr>
              <a:t>a</a:t>
            </a:r>
            <a:r>
              <a:rPr sz="1800" spc="-10" dirty="0">
                <a:latin typeface="Century Gothic"/>
                <a:cs typeface="Century Gothic"/>
              </a:rPr>
              <a:t> </a:t>
            </a:r>
            <a:r>
              <a:rPr sz="1800" spc="-125" dirty="0">
                <a:latin typeface="Century Gothic"/>
                <a:cs typeface="Century Gothic"/>
              </a:rPr>
              <a:t>payload</a:t>
            </a:r>
            <a:r>
              <a:rPr sz="1800" dirty="0">
                <a:latin typeface="Century Gothic"/>
                <a:cs typeface="Century Gothic"/>
              </a:rPr>
              <a:t> mass</a:t>
            </a:r>
            <a:r>
              <a:rPr sz="1800" spc="-20" dirty="0">
                <a:latin typeface="Century Gothic"/>
                <a:cs typeface="Century Gothic"/>
              </a:rPr>
              <a:t> </a:t>
            </a:r>
            <a:r>
              <a:rPr sz="1800" spc="-40" dirty="0">
                <a:latin typeface="Century Gothic"/>
                <a:cs typeface="Century Gothic"/>
              </a:rPr>
              <a:t>greater</a:t>
            </a:r>
            <a:r>
              <a:rPr sz="1800" spc="10" dirty="0">
                <a:latin typeface="Century Gothic"/>
                <a:cs typeface="Century Gothic"/>
              </a:rPr>
              <a:t> </a:t>
            </a:r>
            <a:r>
              <a:rPr sz="1800" spc="-105" dirty="0">
                <a:latin typeface="Century Gothic"/>
                <a:cs typeface="Century Gothic"/>
              </a:rPr>
              <a:t>than</a:t>
            </a:r>
            <a:r>
              <a:rPr sz="1800" spc="-25" dirty="0">
                <a:latin typeface="Century Gothic"/>
                <a:cs typeface="Century Gothic"/>
              </a:rPr>
              <a:t> </a:t>
            </a:r>
            <a:r>
              <a:rPr sz="1800" spc="95" dirty="0">
                <a:latin typeface="Century Gothic"/>
                <a:cs typeface="Century Gothic"/>
              </a:rPr>
              <a:t>10000</a:t>
            </a:r>
            <a:endParaRPr sz="1800" dirty="0">
              <a:latin typeface="Century Gothic"/>
              <a:cs typeface="Century Gothic"/>
            </a:endParaRPr>
          </a:p>
          <a:p>
            <a:pPr marL="297815" marR="5080" indent="-285115">
              <a:lnSpc>
                <a:spcPct val="149500"/>
              </a:lnSpc>
              <a:buFont typeface="Calibri"/>
              <a:buChar char="-"/>
              <a:tabLst>
                <a:tab pos="297815" algn="l"/>
                <a:tab pos="298450" algn="l"/>
              </a:tabLst>
            </a:pPr>
            <a:r>
              <a:rPr sz="1800" spc="-25" dirty="0">
                <a:latin typeface="Century Gothic"/>
                <a:cs typeface="Century Gothic"/>
              </a:rPr>
              <a:t>Majority</a:t>
            </a:r>
            <a:r>
              <a:rPr sz="1800" spc="-60" dirty="0">
                <a:latin typeface="Century Gothic"/>
                <a:cs typeface="Century Gothic"/>
              </a:rPr>
              <a:t> </a:t>
            </a:r>
            <a:r>
              <a:rPr sz="1800" dirty="0">
                <a:latin typeface="Century Gothic"/>
                <a:cs typeface="Century Gothic"/>
              </a:rPr>
              <a:t>of</a:t>
            </a:r>
            <a:r>
              <a:rPr sz="1800" spc="-85" dirty="0">
                <a:latin typeface="Century Gothic"/>
                <a:cs typeface="Century Gothic"/>
              </a:rPr>
              <a:t> </a:t>
            </a:r>
            <a:r>
              <a:rPr sz="1800" spc="-60" dirty="0">
                <a:latin typeface="Century Gothic"/>
                <a:cs typeface="Century Gothic"/>
              </a:rPr>
              <a:t>launches</a:t>
            </a:r>
            <a:r>
              <a:rPr sz="1800" spc="-20" dirty="0">
                <a:latin typeface="Century Gothic"/>
                <a:cs typeface="Century Gothic"/>
              </a:rPr>
              <a:t> </a:t>
            </a:r>
            <a:r>
              <a:rPr sz="1800" dirty="0">
                <a:latin typeface="Century Gothic"/>
                <a:cs typeface="Century Gothic"/>
              </a:rPr>
              <a:t>with</a:t>
            </a:r>
            <a:r>
              <a:rPr sz="1800" spc="-35" dirty="0">
                <a:latin typeface="Century Gothic"/>
                <a:cs typeface="Century Gothic"/>
              </a:rPr>
              <a:t> </a:t>
            </a:r>
            <a:r>
              <a:rPr sz="1800" spc="-229" dirty="0">
                <a:latin typeface="Century Gothic"/>
                <a:cs typeface="Century Gothic"/>
              </a:rPr>
              <a:t>a</a:t>
            </a:r>
            <a:r>
              <a:rPr sz="1800" spc="-10" dirty="0">
                <a:latin typeface="Century Gothic"/>
                <a:cs typeface="Century Gothic"/>
              </a:rPr>
              <a:t> </a:t>
            </a:r>
            <a:r>
              <a:rPr sz="1800" spc="-65" dirty="0">
                <a:latin typeface="Century Gothic"/>
                <a:cs typeface="Century Gothic"/>
              </a:rPr>
              <a:t>high</a:t>
            </a:r>
            <a:r>
              <a:rPr sz="1800" spc="-35" dirty="0">
                <a:latin typeface="Century Gothic"/>
                <a:cs typeface="Century Gothic"/>
              </a:rPr>
              <a:t> </a:t>
            </a:r>
            <a:r>
              <a:rPr sz="1800" spc="-130" dirty="0">
                <a:latin typeface="Century Gothic"/>
                <a:cs typeface="Century Gothic"/>
              </a:rPr>
              <a:t>payload</a:t>
            </a:r>
            <a:r>
              <a:rPr sz="1800" spc="-70" dirty="0">
                <a:latin typeface="Century Gothic"/>
                <a:cs typeface="Century Gothic"/>
              </a:rPr>
              <a:t> </a:t>
            </a:r>
            <a:r>
              <a:rPr sz="1800" dirty="0">
                <a:latin typeface="Century Gothic"/>
                <a:cs typeface="Century Gothic"/>
              </a:rPr>
              <a:t>mass</a:t>
            </a:r>
            <a:r>
              <a:rPr sz="1800" spc="-20" dirty="0">
                <a:latin typeface="Century Gothic"/>
                <a:cs typeface="Century Gothic"/>
              </a:rPr>
              <a:t> </a:t>
            </a:r>
            <a:r>
              <a:rPr sz="1800" spc="-165" dirty="0">
                <a:latin typeface="Century Gothic"/>
                <a:cs typeface="Century Gothic"/>
              </a:rPr>
              <a:t>had</a:t>
            </a:r>
            <a:r>
              <a:rPr sz="1800" spc="-70" dirty="0">
                <a:latin typeface="Century Gothic"/>
                <a:cs typeface="Century Gothic"/>
              </a:rPr>
              <a:t> </a:t>
            </a:r>
            <a:r>
              <a:rPr sz="1800" spc="-229" dirty="0">
                <a:latin typeface="Century Gothic"/>
                <a:cs typeface="Century Gothic"/>
              </a:rPr>
              <a:t>a</a:t>
            </a:r>
            <a:r>
              <a:rPr sz="1800" spc="-10" dirty="0">
                <a:latin typeface="Century Gothic"/>
                <a:cs typeface="Century Gothic"/>
              </a:rPr>
              <a:t> </a:t>
            </a:r>
            <a:r>
              <a:rPr sz="1800" spc="-25" dirty="0">
                <a:latin typeface="Century Gothic"/>
                <a:cs typeface="Century Gothic"/>
              </a:rPr>
              <a:t>higher</a:t>
            </a:r>
            <a:r>
              <a:rPr sz="1800" spc="10" dirty="0">
                <a:latin typeface="Century Gothic"/>
                <a:cs typeface="Century Gothic"/>
              </a:rPr>
              <a:t> </a:t>
            </a:r>
            <a:r>
              <a:rPr sz="1800" dirty="0">
                <a:latin typeface="Century Gothic"/>
                <a:cs typeface="Century Gothic"/>
              </a:rPr>
              <a:t>success</a:t>
            </a:r>
            <a:r>
              <a:rPr sz="1800" spc="-20" dirty="0">
                <a:latin typeface="Century Gothic"/>
                <a:cs typeface="Century Gothic"/>
              </a:rPr>
              <a:t> </a:t>
            </a:r>
            <a:r>
              <a:rPr sz="1800" spc="-50" dirty="0">
                <a:latin typeface="Century Gothic"/>
                <a:cs typeface="Century Gothic"/>
              </a:rPr>
              <a:t>rate </a:t>
            </a:r>
            <a:r>
              <a:rPr sz="1800" spc="-80" dirty="0">
                <a:latin typeface="Century Gothic"/>
                <a:cs typeface="Century Gothic"/>
              </a:rPr>
              <a:t>than</a:t>
            </a:r>
            <a:r>
              <a:rPr sz="1800" spc="-35" dirty="0">
                <a:latin typeface="Century Gothic"/>
                <a:cs typeface="Century Gothic"/>
              </a:rPr>
              <a:t> </a:t>
            </a:r>
            <a:r>
              <a:rPr sz="1800" dirty="0">
                <a:latin typeface="Century Gothic"/>
                <a:cs typeface="Century Gothic"/>
              </a:rPr>
              <a:t>those</a:t>
            </a:r>
            <a:r>
              <a:rPr sz="1800" spc="-50" dirty="0">
                <a:latin typeface="Century Gothic"/>
                <a:cs typeface="Century Gothic"/>
              </a:rPr>
              <a:t> </a:t>
            </a:r>
            <a:r>
              <a:rPr sz="1800" spc="-20" dirty="0">
                <a:latin typeface="Century Gothic"/>
                <a:cs typeface="Century Gothic"/>
              </a:rPr>
              <a:t>with</a:t>
            </a:r>
            <a:r>
              <a:rPr sz="1800" spc="-35" dirty="0">
                <a:latin typeface="Century Gothic"/>
                <a:cs typeface="Century Gothic"/>
              </a:rPr>
              <a:t> </a:t>
            </a:r>
            <a:r>
              <a:rPr sz="1800" spc="-25" dirty="0">
                <a:latin typeface="Century Gothic"/>
                <a:cs typeface="Century Gothic"/>
              </a:rPr>
              <a:t>low </a:t>
            </a:r>
            <a:r>
              <a:rPr sz="1800" spc="-130" dirty="0">
                <a:latin typeface="Century Gothic"/>
                <a:cs typeface="Century Gothic"/>
              </a:rPr>
              <a:t>payload</a:t>
            </a:r>
            <a:r>
              <a:rPr sz="1800" spc="-5" dirty="0">
                <a:latin typeface="Century Gothic"/>
                <a:cs typeface="Century Gothic"/>
              </a:rPr>
              <a:t> </a:t>
            </a:r>
            <a:r>
              <a:rPr sz="1800" spc="-20" dirty="0">
                <a:latin typeface="Century Gothic"/>
                <a:cs typeface="Century Gothic"/>
              </a:rPr>
              <a:t>mass</a:t>
            </a:r>
            <a:endParaRPr sz="1800" dirty="0">
              <a:latin typeface="Century Gothic"/>
              <a:cs typeface="Century Gothic"/>
            </a:endParaRPr>
          </a:p>
        </p:txBody>
      </p:sp>
    </p:spTree>
    <p:extLst>
      <p:ext uri="{BB962C8B-B14F-4D97-AF65-F5344CB8AC3E}">
        <p14:creationId xmlns:p14="http://schemas.microsoft.com/office/powerpoint/2010/main" val="3869789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normAutofit lnSpcReduction="10000"/>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321DEDFE-0A90-4C91-AC0B-D945371DBEFE}"/>
              </a:ext>
            </a:extLst>
          </p:cNvPr>
          <p:cNvPicPr>
            <a:picLocks noChangeAspect="1"/>
          </p:cNvPicPr>
          <p:nvPr/>
        </p:nvPicPr>
        <p:blipFill>
          <a:blip r:embed="rId3"/>
          <a:stretch>
            <a:fillRect/>
          </a:stretch>
        </p:blipFill>
        <p:spPr>
          <a:xfrm>
            <a:off x="770011" y="1453146"/>
            <a:ext cx="5143772" cy="3918700"/>
          </a:xfrm>
          <a:prstGeom prst="rect">
            <a:avLst/>
          </a:prstGeom>
        </p:spPr>
      </p:pic>
      <p:sp>
        <p:nvSpPr>
          <p:cNvPr id="7" name="object 4">
            <a:extLst>
              <a:ext uri="{FF2B5EF4-FFF2-40B4-BE49-F238E27FC236}">
                <a16:creationId xmlns:a16="http://schemas.microsoft.com/office/drawing/2014/main" id="{CDF453C9-E941-41FC-AA89-60F6AE6CD6B6}"/>
              </a:ext>
            </a:extLst>
          </p:cNvPr>
          <p:cNvSpPr txBox="1"/>
          <p:nvPr/>
        </p:nvSpPr>
        <p:spPr>
          <a:xfrm>
            <a:off x="6702375" y="1453146"/>
            <a:ext cx="3411854" cy="4155440"/>
          </a:xfrm>
          <a:prstGeom prst="rect">
            <a:avLst/>
          </a:prstGeom>
        </p:spPr>
        <p:txBody>
          <a:bodyPr vert="horz" wrap="square" lIns="0" tIns="157480" rIns="0" bIns="0" rtlCol="0">
            <a:spAutoFit/>
          </a:bodyPr>
          <a:lstStyle/>
          <a:p>
            <a:pPr marL="12700">
              <a:lnSpc>
                <a:spcPct val="100000"/>
              </a:lnSpc>
              <a:spcBef>
                <a:spcPts val="1240"/>
              </a:spcBef>
            </a:pPr>
            <a:r>
              <a:rPr sz="1800" spc="-10" dirty="0">
                <a:latin typeface="Century Gothic"/>
                <a:cs typeface="Century Gothic"/>
              </a:rPr>
              <a:t>Insights:</a:t>
            </a:r>
            <a:endParaRPr sz="1800" dirty="0">
              <a:latin typeface="Century Gothic"/>
              <a:cs typeface="Century Gothic"/>
            </a:endParaRPr>
          </a:p>
          <a:p>
            <a:pPr marL="297815" marR="5080" indent="-285115">
              <a:lnSpc>
                <a:spcPct val="149500"/>
              </a:lnSpc>
              <a:spcBef>
                <a:spcPts val="75"/>
              </a:spcBef>
              <a:buFont typeface="Arial"/>
              <a:buChar char="•"/>
              <a:tabLst>
                <a:tab pos="297815" algn="l"/>
                <a:tab pos="298450" algn="l"/>
              </a:tabLst>
            </a:pPr>
            <a:r>
              <a:rPr sz="1800" dirty="0">
                <a:latin typeface="Century Gothic"/>
                <a:cs typeface="Century Gothic"/>
              </a:rPr>
              <a:t>Orbits</a:t>
            </a:r>
            <a:r>
              <a:rPr sz="1800" spc="60" dirty="0">
                <a:latin typeface="Century Gothic"/>
                <a:cs typeface="Century Gothic"/>
              </a:rPr>
              <a:t> </a:t>
            </a:r>
            <a:r>
              <a:rPr sz="1800" spc="204" dirty="0">
                <a:latin typeface="Century Gothic"/>
                <a:cs typeface="Century Gothic"/>
              </a:rPr>
              <a:t>ES-</a:t>
            </a:r>
            <a:r>
              <a:rPr sz="1800" spc="-50" dirty="0">
                <a:latin typeface="Century Gothic"/>
                <a:cs typeface="Century Gothic"/>
              </a:rPr>
              <a:t>L1,</a:t>
            </a:r>
            <a:r>
              <a:rPr sz="1800" spc="10" dirty="0">
                <a:latin typeface="Century Gothic"/>
                <a:cs typeface="Century Gothic"/>
              </a:rPr>
              <a:t> </a:t>
            </a:r>
            <a:r>
              <a:rPr sz="1800" spc="-20" dirty="0">
                <a:latin typeface="Century Gothic"/>
                <a:cs typeface="Century Gothic"/>
              </a:rPr>
              <a:t>GEO,</a:t>
            </a:r>
            <a:r>
              <a:rPr sz="1800" spc="5" dirty="0">
                <a:latin typeface="Century Gothic"/>
                <a:cs typeface="Century Gothic"/>
              </a:rPr>
              <a:t> </a:t>
            </a:r>
            <a:r>
              <a:rPr sz="1800" dirty="0">
                <a:latin typeface="Century Gothic"/>
                <a:cs typeface="Century Gothic"/>
              </a:rPr>
              <a:t>HEO,</a:t>
            </a:r>
            <a:r>
              <a:rPr sz="1800" spc="95" dirty="0">
                <a:latin typeface="Century Gothic"/>
                <a:cs typeface="Century Gothic"/>
              </a:rPr>
              <a:t> </a:t>
            </a:r>
            <a:r>
              <a:rPr sz="1800" spc="-130" dirty="0">
                <a:latin typeface="Century Gothic"/>
                <a:cs typeface="Century Gothic"/>
              </a:rPr>
              <a:t>and </a:t>
            </a:r>
            <a:r>
              <a:rPr sz="1800" spc="175" dirty="0">
                <a:latin typeface="Century Gothic"/>
                <a:cs typeface="Century Gothic"/>
              </a:rPr>
              <a:t>SSO</a:t>
            </a:r>
            <a:r>
              <a:rPr sz="1800" spc="40" dirty="0">
                <a:latin typeface="Century Gothic"/>
                <a:cs typeface="Century Gothic"/>
              </a:rPr>
              <a:t> </a:t>
            </a:r>
            <a:r>
              <a:rPr sz="1800" spc="-145" dirty="0">
                <a:latin typeface="Century Gothic"/>
                <a:cs typeface="Century Gothic"/>
              </a:rPr>
              <a:t>have</a:t>
            </a:r>
            <a:r>
              <a:rPr sz="1800" spc="-30" dirty="0">
                <a:latin typeface="Century Gothic"/>
                <a:cs typeface="Century Gothic"/>
              </a:rPr>
              <a:t> </a:t>
            </a:r>
            <a:r>
              <a:rPr sz="1800" spc="-229" dirty="0">
                <a:latin typeface="Century Gothic"/>
                <a:cs typeface="Century Gothic"/>
              </a:rPr>
              <a:t>a</a:t>
            </a:r>
            <a:r>
              <a:rPr sz="1800" spc="-5" dirty="0">
                <a:latin typeface="Century Gothic"/>
                <a:cs typeface="Century Gothic"/>
              </a:rPr>
              <a:t> </a:t>
            </a:r>
            <a:r>
              <a:rPr sz="1800" spc="70" dirty="0">
                <a:latin typeface="Century Gothic"/>
                <a:cs typeface="Century Gothic"/>
              </a:rPr>
              <a:t>100%</a:t>
            </a:r>
            <a:r>
              <a:rPr sz="1800" spc="-5" dirty="0">
                <a:latin typeface="Century Gothic"/>
                <a:cs typeface="Century Gothic"/>
              </a:rPr>
              <a:t> </a:t>
            </a:r>
            <a:r>
              <a:rPr sz="1800" spc="-10" dirty="0">
                <a:latin typeface="Century Gothic"/>
                <a:cs typeface="Century Gothic"/>
              </a:rPr>
              <a:t>success </a:t>
            </a:r>
            <a:r>
              <a:rPr sz="1800" spc="-20" dirty="0">
                <a:latin typeface="Century Gothic"/>
                <a:cs typeface="Century Gothic"/>
              </a:rPr>
              <a:t>rate</a:t>
            </a:r>
            <a:endParaRPr sz="1800" dirty="0">
              <a:latin typeface="Century Gothic"/>
              <a:cs typeface="Century Gothic"/>
            </a:endParaRPr>
          </a:p>
          <a:p>
            <a:pPr marL="297815" marR="184785" indent="-285115">
              <a:lnSpc>
                <a:spcPts val="3229"/>
              </a:lnSpc>
              <a:spcBef>
                <a:spcPts val="285"/>
              </a:spcBef>
              <a:buFont typeface="Arial"/>
              <a:buChar char="•"/>
              <a:tabLst>
                <a:tab pos="297815" algn="l"/>
                <a:tab pos="298450" algn="l"/>
              </a:tabLst>
            </a:pPr>
            <a:r>
              <a:rPr sz="1800" dirty="0">
                <a:latin typeface="Century Gothic"/>
                <a:cs typeface="Century Gothic"/>
              </a:rPr>
              <a:t>Orbit</a:t>
            </a:r>
            <a:r>
              <a:rPr sz="1800" spc="-40" dirty="0">
                <a:latin typeface="Century Gothic"/>
                <a:cs typeface="Century Gothic"/>
              </a:rPr>
              <a:t> </a:t>
            </a:r>
            <a:r>
              <a:rPr sz="1800" spc="70" dirty="0">
                <a:latin typeface="Century Gothic"/>
                <a:cs typeface="Century Gothic"/>
              </a:rPr>
              <a:t>VLEO</a:t>
            </a:r>
            <a:r>
              <a:rPr sz="1800" spc="-55" dirty="0">
                <a:latin typeface="Century Gothic"/>
                <a:cs typeface="Century Gothic"/>
              </a:rPr>
              <a:t> </a:t>
            </a:r>
            <a:r>
              <a:rPr sz="1800" dirty="0">
                <a:latin typeface="Century Gothic"/>
                <a:cs typeface="Century Gothic"/>
              </a:rPr>
              <a:t>has</a:t>
            </a:r>
            <a:r>
              <a:rPr sz="1800" spc="-35" dirty="0">
                <a:latin typeface="Century Gothic"/>
                <a:cs typeface="Century Gothic"/>
              </a:rPr>
              <a:t> </a:t>
            </a:r>
            <a:r>
              <a:rPr sz="1800" spc="-75" dirty="0">
                <a:latin typeface="Century Gothic"/>
                <a:cs typeface="Century Gothic"/>
              </a:rPr>
              <a:t>the</a:t>
            </a:r>
            <a:r>
              <a:rPr sz="1800" spc="-50" dirty="0">
                <a:latin typeface="Century Gothic"/>
                <a:cs typeface="Century Gothic"/>
              </a:rPr>
              <a:t> </a:t>
            </a:r>
            <a:r>
              <a:rPr sz="1800" spc="-55" dirty="0">
                <a:latin typeface="Century Gothic"/>
                <a:cs typeface="Century Gothic"/>
              </a:rPr>
              <a:t>second </a:t>
            </a:r>
            <a:r>
              <a:rPr sz="1800" spc="-20" dirty="0">
                <a:latin typeface="Century Gothic"/>
                <a:cs typeface="Century Gothic"/>
              </a:rPr>
              <a:t>highest</a:t>
            </a:r>
            <a:r>
              <a:rPr sz="1800" spc="70" dirty="0">
                <a:latin typeface="Century Gothic"/>
                <a:cs typeface="Century Gothic"/>
              </a:rPr>
              <a:t> </a:t>
            </a:r>
            <a:r>
              <a:rPr sz="1800" dirty="0">
                <a:latin typeface="Century Gothic"/>
                <a:cs typeface="Century Gothic"/>
              </a:rPr>
              <a:t>success</a:t>
            </a:r>
            <a:r>
              <a:rPr sz="1800" spc="-20" dirty="0">
                <a:latin typeface="Century Gothic"/>
                <a:cs typeface="Century Gothic"/>
              </a:rPr>
              <a:t> rate</a:t>
            </a:r>
            <a:endParaRPr sz="1800" dirty="0">
              <a:latin typeface="Century Gothic"/>
              <a:cs typeface="Century Gothic"/>
            </a:endParaRPr>
          </a:p>
          <a:p>
            <a:pPr marL="297815" marR="173355" indent="-285115">
              <a:lnSpc>
                <a:spcPts val="3229"/>
              </a:lnSpc>
              <a:spcBef>
                <a:spcPts val="70"/>
              </a:spcBef>
              <a:buFont typeface="Arial"/>
              <a:buChar char="•"/>
              <a:tabLst>
                <a:tab pos="297815" algn="l"/>
                <a:tab pos="298450" algn="l"/>
              </a:tabLst>
            </a:pPr>
            <a:r>
              <a:rPr sz="1800" dirty="0">
                <a:latin typeface="Century Gothic"/>
                <a:cs typeface="Century Gothic"/>
              </a:rPr>
              <a:t>Orbit</a:t>
            </a:r>
            <a:r>
              <a:rPr sz="1800" spc="-40" dirty="0">
                <a:latin typeface="Century Gothic"/>
                <a:cs typeface="Century Gothic"/>
              </a:rPr>
              <a:t> </a:t>
            </a:r>
            <a:r>
              <a:rPr sz="1800" spc="110" dirty="0">
                <a:latin typeface="Century Gothic"/>
                <a:cs typeface="Century Gothic"/>
              </a:rPr>
              <a:t>SO</a:t>
            </a:r>
            <a:r>
              <a:rPr sz="1800" spc="-55" dirty="0">
                <a:latin typeface="Century Gothic"/>
                <a:cs typeface="Century Gothic"/>
              </a:rPr>
              <a:t> </a:t>
            </a:r>
            <a:r>
              <a:rPr sz="1800" dirty="0">
                <a:latin typeface="Century Gothic"/>
                <a:cs typeface="Century Gothic"/>
              </a:rPr>
              <a:t>has</a:t>
            </a:r>
            <a:r>
              <a:rPr sz="1800" spc="-30" dirty="0">
                <a:latin typeface="Century Gothic"/>
                <a:cs typeface="Century Gothic"/>
              </a:rPr>
              <a:t> </a:t>
            </a:r>
            <a:r>
              <a:rPr sz="1800" spc="-229" dirty="0">
                <a:latin typeface="Century Gothic"/>
                <a:cs typeface="Century Gothic"/>
              </a:rPr>
              <a:t>a</a:t>
            </a:r>
            <a:r>
              <a:rPr sz="1800" spc="-15" dirty="0">
                <a:latin typeface="Century Gothic"/>
                <a:cs typeface="Century Gothic"/>
              </a:rPr>
              <a:t> </a:t>
            </a:r>
            <a:r>
              <a:rPr sz="1800" spc="200" dirty="0">
                <a:latin typeface="Century Gothic"/>
                <a:cs typeface="Century Gothic"/>
              </a:rPr>
              <a:t>0%</a:t>
            </a:r>
            <a:r>
              <a:rPr sz="1800" spc="-30" dirty="0">
                <a:latin typeface="Century Gothic"/>
                <a:cs typeface="Century Gothic"/>
              </a:rPr>
              <a:t> </a:t>
            </a:r>
            <a:r>
              <a:rPr sz="1800" spc="-10" dirty="0">
                <a:latin typeface="Century Gothic"/>
                <a:cs typeface="Century Gothic"/>
              </a:rPr>
              <a:t>success </a:t>
            </a:r>
            <a:r>
              <a:rPr sz="1800" spc="-20" dirty="0">
                <a:latin typeface="Century Gothic"/>
                <a:cs typeface="Century Gothic"/>
              </a:rPr>
              <a:t>rate</a:t>
            </a:r>
            <a:endParaRPr sz="1800" dirty="0">
              <a:latin typeface="Century Gothic"/>
              <a:cs typeface="Century Gothic"/>
            </a:endParaRPr>
          </a:p>
          <a:p>
            <a:pPr marL="297815" marR="299720" indent="-285115">
              <a:lnSpc>
                <a:spcPts val="3229"/>
              </a:lnSpc>
              <a:buFont typeface="Arial"/>
              <a:buChar char="•"/>
              <a:tabLst>
                <a:tab pos="297815" algn="l"/>
                <a:tab pos="298450" algn="l"/>
              </a:tabLst>
            </a:pPr>
            <a:r>
              <a:rPr sz="1800" dirty="0">
                <a:latin typeface="Century Gothic"/>
                <a:cs typeface="Century Gothic"/>
              </a:rPr>
              <a:t>Orbit</a:t>
            </a:r>
            <a:r>
              <a:rPr sz="1800" spc="-5" dirty="0">
                <a:latin typeface="Century Gothic"/>
                <a:cs typeface="Century Gothic"/>
              </a:rPr>
              <a:t> </a:t>
            </a:r>
            <a:r>
              <a:rPr sz="1800" dirty="0">
                <a:latin typeface="Century Gothic"/>
                <a:cs typeface="Century Gothic"/>
              </a:rPr>
              <a:t>GTO</a:t>
            </a:r>
            <a:r>
              <a:rPr sz="1800" spc="-35" dirty="0">
                <a:latin typeface="Century Gothic"/>
                <a:cs typeface="Century Gothic"/>
              </a:rPr>
              <a:t> </a:t>
            </a:r>
            <a:r>
              <a:rPr sz="1800" dirty="0">
                <a:latin typeface="Century Gothic"/>
                <a:cs typeface="Century Gothic"/>
              </a:rPr>
              <a:t>has</a:t>
            </a:r>
            <a:r>
              <a:rPr sz="1800" spc="-5" dirty="0">
                <a:latin typeface="Century Gothic"/>
                <a:cs typeface="Century Gothic"/>
              </a:rPr>
              <a:t> </a:t>
            </a:r>
            <a:r>
              <a:rPr sz="1800" spc="-75" dirty="0">
                <a:latin typeface="Century Gothic"/>
                <a:cs typeface="Century Gothic"/>
              </a:rPr>
              <a:t>the</a:t>
            </a:r>
            <a:r>
              <a:rPr sz="1800" spc="-35" dirty="0">
                <a:latin typeface="Century Gothic"/>
                <a:cs typeface="Century Gothic"/>
              </a:rPr>
              <a:t> </a:t>
            </a:r>
            <a:r>
              <a:rPr sz="1800" spc="-55" dirty="0">
                <a:latin typeface="Century Gothic"/>
                <a:cs typeface="Century Gothic"/>
              </a:rPr>
              <a:t>second </a:t>
            </a:r>
            <a:r>
              <a:rPr sz="1800" dirty="0">
                <a:latin typeface="Century Gothic"/>
                <a:cs typeface="Century Gothic"/>
              </a:rPr>
              <a:t>lowest</a:t>
            </a:r>
            <a:r>
              <a:rPr sz="1800" spc="25" dirty="0">
                <a:latin typeface="Century Gothic"/>
                <a:cs typeface="Century Gothic"/>
              </a:rPr>
              <a:t> </a:t>
            </a:r>
            <a:r>
              <a:rPr sz="1800" dirty="0">
                <a:latin typeface="Century Gothic"/>
                <a:cs typeface="Century Gothic"/>
              </a:rPr>
              <a:t>success</a:t>
            </a:r>
            <a:r>
              <a:rPr sz="1800" spc="20" dirty="0">
                <a:latin typeface="Century Gothic"/>
                <a:cs typeface="Century Gothic"/>
              </a:rPr>
              <a:t> </a:t>
            </a:r>
            <a:r>
              <a:rPr sz="1800" spc="-20" dirty="0">
                <a:latin typeface="Century Gothic"/>
                <a:cs typeface="Century Gothic"/>
              </a:rPr>
              <a:t>rate</a:t>
            </a:r>
            <a:endParaRPr sz="1800" dirty="0">
              <a:latin typeface="Century Gothic"/>
              <a:cs typeface="Century Gothic"/>
            </a:endParaRPr>
          </a:p>
        </p:txBody>
      </p:sp>
    </p:spTree>
    <p:extLst>
      <p:ext uri="{BB962C8B-B14F-4D97-AF65-F5344CB8AC3E}">
        <p14:creationId xmlns:p14="http://schemas.microsoft.com/office/powerpoint/2010/main" val="80090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normAutofit lnSpcReduction="10000"/>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2E8F9535-7D80-44D7-A07A-780E1DC9AB8C}"/>
              </a:ext>
            </a:extLst>
          </p:cNvPr>
          <p:cNvPicPr>
            <a:picLocks noChangeAspect="1"/>
          </p:cNvPicPr>
          <p:nvPr/>
        </p:nvPicPr>
        <p:blipFill>
          <a:blip r:embed="rId3"/>
          <a:stretch>
            <a:fillRect/>
          </a:stretch>
        </p:blipFill>
        <p:spPr>
          <a:xfrm>
            <a:off x="770011" y="1422817"/>
            <a:ext cx="5325989" cy="3910797"/>
          </a:xfrm>
          <a:prstGeom prst="rect">
            <a:avLst/>
          </a:prstGeom>
        </p:spPr>
      </p:pic>
      <p:sp>
        <p:nvSpPr>
          <p:cNvPr id="7" name="object 4">
            <a:extLst>
              <a:ext uri="{FF2B5EF4-FFF2-40B4-BE49-F238E27FC236}">
                <a16:creationId xmlns:a16="http://schemas.microsoft.com/office/drawing/2014/main" id="{B876CD24-EB7B-421E-AC53-7AC66F068C75}"/>
              </a:ext>
            </a:extLst>
          </p:cNvPr>
          <p:cNvSpPr txBox="1"/>
          <p:nvPr/>
        </p:nvSpPr>
        <p:spPr>
          <a:xfrm>
            <a:off x="6836078" y="1422817"/>
            <a:ext cx="3575685" cy="4413250"/>
          </a:xfrm>
          <a:prstGeom prst="rect">
            <a:avLst/>
          </a:prstGeom>
        </p:spPr>
        <p:txBody>
          <a:bodyPr vert="horz" wrap="square" lIns="0" tIns="137795" rIns="0" bIns="0" rtlCol="0">
            <a:spAutoFit/>
          </a:bodyPr>
          <a:lstStyle/>
          <a:p>
            <a:pPr marL="12700">
              <a:lnSpc>
                <a:spcPct val="100000"/>
              </a:lnSpc>
              <a:spcBef>
                <a:spcPts val="1085"/>
              </a:spcBef>
            </a:pPr>
            <a:r>
              <a:rPr sz="1550" spc="-10" dirty="0">
                <a:latin typeface="Century Gothic"/>
                <a:cs typeface="Century Gothic"/>
              </a:rPr>
              <a:t>Insights:</a:t>
            </a:r>
            <a:endParaRPr sz="1550" dirty="0">
              <a:latin typeface="Century Gothic"/>
              <a:cs typeface="Century Gothic"/>
            </a:endParaRPr>
          </a:p>
          <a:p>
            <a:pPr marL="298450" marR="5080" indent="-286385">
              <a:lnSpc>
                <a:spcPts val="2930"/>
              </a:lnSpc>
              <a:spcBef>
                <a:spcPts val="200"/>
              </a:spcBef>
              <a:buFont typeface="Arial"/>
              <a:buChar char="•"/>
              <a:tabLst>
                <a:tab pos="298450" algn="l"/>
                <a:tab pos="299085" algn="l"/>
              </a:tabLst>
            </a:pPr>
            <a:r>
              <a:rPr sz="1550" dirty="0">
                <a:latin typeface="Century Gothic"/>
                <a:cs typeface="Century Gothic"/>
              </a:rPr>
              <a:t>Orbit</a:t>
            </a:r>
            <a:r>
              <a:rPr sz="1550" spc="-30" dirty="0">
                <a:latin typeface="Century Gothic"/>
                <a:cs typeface="Century Gothic"/>
              </a:rPr>
              <a:t> </a:t>
            </a:r>
            <a:r>
              <a:rPr sz="1550" spc="95" dirty="0">
                <a:latin typeface="Century Gothic"/>
                <a:cs typeface="Century Gothic"/>
              </a:rPr>
              <a:t>VLEO</a:t>
            </a:r>
            <a:r>
              <a:rPr sz="1550" spc="50" dirty="0">
                <a:latin typeface="Century Gothic"/>
                <a:cs typeface="Century Gothic"/>
              </a:rPr>
              <a:t> </a:t>
            </a:r>
            <a:r>
              <a:rPr sz="1550" spc="-10" dirty="0">
                <a:latin typeface="Century Gothic"/>
                <a:cs typeface="Century Gothic"/>
              </a:rPr>
              <a:t>only</a:t>
            </a:r>
            <a:r>
              <a:rPr sz="1550" spc="15" dirty="0">
                <a:latin typeface="Century Gothic"/>
                <a:cs typeface="Century Gothic"/>
              </a:rPr>
              <a:t> </a:t>
            </a:r>
            <a:r>
              <a:rPr sz="1550" dirty="0">
                <a:latin typeface="Century Gothic"/>
                <a:cs typeface="Century Gothic"/>
              </a:rPr>
              <a:t>has</a:t>
            </a:r>
            <a:r>
              <a:rPr sz="1550" spc="10" dirty="0">
                <a:latin typeface="Century Gothic"/>
                <a:cs typeface="Century Gothic"/>
              </a:rPr>
              <a:t> </a:t>
            </a:r>
            <a:r>
              <a:rPr sz="1550" spc="-25" dirty="0">
                <a:latin typeface="Century Gothic"/>
                <a:cs typeface="Century Gothic"/>
              </a:rPr>
              <a:t>launches</a:t>
            </a:r>
            <a:r>
              <a:rPr sz="1550" spc="-60" dirty="0">
                <a:latin typeface="Century Gothic"/>
                <a:cs typeface="Century Gothic"/>
              </a:rPr>
              <a:t> </a:t>
            </a:r>
            <a:r>
              <a:rPr sz="1550" spc="-20" dirty="0">
                <a:latin typeface="Century Gothic"/>
                <a:cs typeface="Century Gothic"/>
              </a:rPr>
              <a:t>with </a:t>
            </a:r>
            <a:r>
              <a:rPr sz="1550" spc="-180" dirty="0">
                <a:latin typeface="Century Gothic"/>
                <a:cs typeface="Century Gothic"/>
              </a:rPr>
              <a:t>a</a:t>
            </a:r>
            <a:r>
              <a:rPr sz="1550" spc="20" dirty="0">
                <a:latin typeface="Century Gothic"/>
                <a:cs typeface="Century Gothic"/>
              </a:rPr>
              <a:t> </a:t>
            </a:r>
            <a:r>
              <a:rPr sz="1550" dirty="0">
                <a:latin typeface="Century Gothic"/>
                <a:cs typeface="Century Gothic"/>
              </a:rPr>
              <a:t>flight</a:t>
            </a:r>
            <a:r>
              <a:rPr sz="1550" spc="-30" dirty="0">
                <a:latin typeface="Century Gothic"/>
                <a:cs typeface="Century Gothic"/>
              </a:rPr>
              <a:t> </a:t>
            </a:r>
            <a:r>
              <a:rPr sz="1550" spc="-35" dirty="0">
                <a:latin typeface="Century Gothic"/>
                <a:cs typeface="Century Gothic"/>
              </a:rPr>
              <a:t>number</a:t>
            </a:r>
            <a:r>
              <a:rPr sz="1550" spc="10" dirty="0">
                <a:latin typeface="Century Gothic"/>
                <a:cs typeface="Century Gothic"/>
              </a:rPr>
              <a:t> </a:t>
            </a:r>
            <a:r>
              <a:rPr sz="1550" spc="-105" dirty="0">
                <a:latin typeface="Century Gothic"/>
                <a:cs typeface="Century Gothic"/>
              </a:rPr>
              <a:t>above</a:t>
            </a:r>
            <a:r>
              <a:rPr sz="1550" dirty="0">
                <a:latin typeface="Century Gothic"/>
                <a:cs typeface="Century Gothic"/>
              </a:rPr>
              <a:t> </a:t>
            </a:r>
            <a:r>
              <a:rPr sz="1550" spc="120" dirty="0">
                <a:latin typeface="Century Gothic"/>
                <a:cs typeface="Century Gothic"/>
              </a:rPr>
              <a:t>60</a:t>
            </a:r>
            <a:endParaRPr sz="1550" dirty="0">
              <a:latin typeface="Century Gothic"/>
              <a:cs typeface="Century Gothic"/>
            </a:endParaRPr>
          </a:p>
          <a:p>
            <a:pPr marL="298450" indent="-286385">
              <a:lnSpc>
                <a:spcPct val="100000"/>
              </a:lnSpc>
              <a:spcBef>
                <a:spcPts val="720"/>
              </a:spcBef>
              <a:buFont typeface="Arial"/>
              <a:buChar char="•"/>
              <a:tabLst>
                <a:tab pos="298450" algn="l"/>
                <a:tab pos="299085" algn="l"/>
              </a:tabLst>
            </a:pPr>
            <a:r>
              <a:rPr sz="1550" dirty="0">
                <a:latin typeface="Century Gothic"/>
                <a:cs typeface="Century Gothic"/>
              </a:rPr>
              <a:t>Orbits</a:t>
            </a:r>
            <a:r>
              <a:rPr sz="1550" spc="65" dirty="0">
                <a:latin typeface="Century Gothic"/>
                <a:cs typeface="Century Gothic"/>
              </a:rPr>
              <a:t> </a:t>
            </a:r>
            <a:r>
              <a:rPr sz="1550" spc="190" dirty="0">
                <a:latin typeface="Century Gothic"/>
                <a:cs typeface="Century Gothic"/>
              </a:rPr>
              <a:t>ES-</a:t>
            </a:r>
            <a:r>
              <a:rPr sz="1550" spc="-10" dirty="0">
                <a:latin typeface="Century Gothic"/>
                <a:cs typeface="Century Gothic"/>
              </a:rPr>
              <a:t>L1,</a:t>
            </a:r>
            <a:r>
              <a:rPr sz="1550" spc="20" dirty="0">
                <a:latin typeface="Century Gothic"/>
                <a:cs typeface="Century Gothic"/>
              </a:rPr>
              <a:t> </a:t>
            </a:r>
            <a:r>
              <a:rPr sz="1550" dirty="0">
                <a:latin typeface="Century Gothic"/>
                <a:cs typeface="Century Gothic"/>
              </a:rPr>
              <a:t>GEO,</a:t>
            </a:r>
            <a:r>
              <a:rPr sz="1550" spc="20" dirty="0">
                <a:latin typeface="Century Gothic"/>
                <a:cs typeface="Century Gothic"/>
              </a:rPr>
              <a:t> </a:t>
            </a:r>
            <a:r>
              <a:rPr sz="1550" spc="-100" dirty="0">
                <a:latin typeface="Century Gothic"/>
                <a:cs typeface="Century Gothic"/>
              </a:rPr>
              <a:t>and</a:t>
            </a:r>
            <a:r>
              <a:rPr sz="1550" spc="105" dirty="0">
                <a:latin typeface="Century Gothic"/>
                <a:cs typeface="Century Gothic"/>
              </a:rPr>
              <a:t> </a:t>
            </a:r>
            <a:r>
              <a:rPr sz="1550" spc="100" dirty="0">
                <a:latin typeface="Century Gothic"/>
                <a:cs typeface="Century Gothic"/>
              </a:rPr>
              <a:t>HEO</a:t>
            </a:r>
            <a:r>
              <a:rPr sz="1550" spc="40" dirty="0">
                <a:latin typeface="Century Gothic"/>
                <a:cs typeface="Century Gothic"/>
              </a:rPr>
              <a:t> </a:t>
            </a:r>
            <a:r>
              <a:rPr sz="1550" spc="-20" dirty="0">
                <a:latin typeface="Century Gothic"/>
                <a:cs typeface="Century Gothic"/>
              </a:rPr>
              <a:t>only</a:t>
            </a:r>
            <a:endParaRPr sz="1550" dirty="0">
              <a:latin typeface="Century Gothic"/>
              <a:cs typeface="Century Gothic"/>
            </a:endParaRPr>
          </a:p>
          <a:p>
            <a:pPr marL="298450">
              <a:lnSpc>
                <a:spcPct val="100000"/>
              </a:lnSpc>
              <a:spcBef>
                <a:spcPts val="994"/>
              </a:spcBef>
            </a:pPr>
            <a:r>
              <a:rPr sz="1550" spc="-85" dirty="0">
                <a:latin typeface="Century Gothic"/>
                <a:cs typeface="Century Gothic"/>
              </a:rPr>
              <a:t>have</a:t>
            </a:r>
            <a:r>
              <a:rPr sz="1550" spc="35" dirty="0">
                <a:latin typeface="Century Gothic"/>
                <a:cs typeface="Century Gothic"/>
              </a:rPr>
              <a:t> </a:t>
            </a:r>
            <a:r>
              <a:rPr sz="1550" spc="-180" dirty="0">
                <a:latin typeface="Century Gothic"/>
                <a:cs typeface="Century Gothic"/>
              </a:rPr>
              <a:t>a</a:t>
            </a:r>
            <a:r>
              <a:rPr sz="1550" spc="-15" dirty="0">
                <a:latin typeface="Century Gothic"/>
                <a:cs typeface="Century Gothic"/>
              </a:rPr>
              <a:t> </a:t>
            </a:r>
            <a:r>
              <a:rPr sz="1550" dirty="0">
                <a:latin typeface="Century Gothic"/>
                <a:cs typeface="Century Gothic"/>
              </a:rPr>
              <a:t>single</a:t>
            </a:r>
            <a:r>
              <a:rPr sz="1550" spc="40" dirty="0">
                <a:latin typeface="Century Gothic"/>
                <a:cs typeface="Century Gothic"/>
              </a:rPr>
              <a:t> </a:t>
            </a:r>
            <a:r>
              <a:rPr sz="1550" spc="-10" dirty="0">
                <a:latin typeface="Century Gothic"/>
                <a:cs typeface="Century Gothic"/>
              </a:rPr>
              <a:t>launch</a:t>
            </a:r>
            <a:endParaRPr sz="1550" dirty="0">
              <a:latin typeface="Century Gothic"/>
              <a:cs typeface="Century Gothic"/>
            </a:endParaRPr>
          </a:p>
          <a:p>
            <a:pPr marL="285750" marR="300990" lvl="1" indent="-286385" algn="r">
              <a:lnSpc>
                <a:spcPct val="100000"/>
              </a:lnSpc>
              <a:spcBef>
                <a:spcPts val="1065"/>
              </a:spcBef>
              <a:buFont typeface="Courier New"/>
              <a:buChar char="o"/>
              <a:tabLst>
                <a:tab pos="286385" algn="l"/>
              </a:tabLst>
            </a:pPr>
            <a:r>
              <a:rPr sz="1550" dirty="0">
                <a:latin typeface="Century Gothic"/>
                <a:cs typeface="Century Gothic"/>
              </a:rPr>
              <a:t>All</a:t>
            </a:r>
            <a:r>
              <a:rPr sz="1550" spc="-25" dirty="0">
                <a:latin typeface="Century Gothic"/>
                <a:cs typeface="Century Gothic"/>
              </a:rPr>
              <a:t> </a:t>
            </a:r>
            <a:r>
              <a:rPr sz="1550" dirty="0">
                <a:latin typeface="Century Gothic"/>
                <a:cs typeface="Century Gothic"/>
              </a:rPr>
              <a:t>of</a:t>
            </a:r>
            <a:r>
              <a:rPr sz="1550" spc="5" dirty="0">
                <a:latin typeface="Century Gothic"/>
                <a:cs typeface="Century Gothic"/>
              </a:rPr>
              <a:t> </a:t>
            </a:r>
            <a:r>
              <a:rPr sz="1550" spc="-40" dirty="0">
                <a:latin typeface="Century Gothic"/>
                <a:cs typeface="Century Gothic"/>
              </a:rPr>
              <a:t>which</a:t>
            </a:r>
            <a:r>
              <a:rPr sz="1550" spc="-45" dirty="0">
                <a:latin typeface="Century Gothic"/>
                <a:cs typeface="Century Gothic"/>
              </a:rPr>
              <a:t> </a:t>
            </a:r>
            <a:r>
              <a:rPr sz="1550" dirty="0">
                <a:latin typeface="Century Gothic"/>
                <a:cs typeface="Century Gothic"/>
              </a:rPr>
              <a:t>are</a:t>
            </a:r>
            <a:r>
              <a:rPr sz="1550" spc="20" dirty="0">
                <a:latin typeface="Century Gothic"/>
                <a:cs typeface="Century Gothic"/>
              </a:rPr>
              <a:t> </a:t>
            </a:r>
            <a:r>
              <a:rPr sz="1550" spc="-10" dirty="0">
                <a:latin typeface="Century Gothic"/>
                <a:cs typeface="Century Gothic"/>
              </a:rPr>
              <a:t>successful</a:t>
            </a:r>
            <a:endParaRPr sz="1550" dirty="0">
              <a:latin typeface="Century Gothic"/>
              <a:cs typeface="Century Gothic"/>
            </a:endParaRPr>
          </a:p>
          <a:p>
            <a:pPr marL="285750" marR="337820" indent="-286385" algn="r">
              <a:lnSpc>
                <a:spcPct val="100000"/>
              </a:lnSpc>
              <a:spcBef>
                <a:spcPts val="994"/>
              </a:spcBef>
              <a:buFont typeface="Arial"/>
              <a:buChar char="•"/>
              <a:tabLst>
                <a:tab pos="285750" algn="l"/>
                <a:tab pos="286385" algn="l"/>
              </a:tabLst>
            </a:pPr>
            <a:r>
              <a:rPr sz="1550" dirty="0">
                <a:latin typeface="Century Gothic"/>
                <a:cs typeface="Century Gothic"/>
              </a:rPr>
              <a:t>Orbit </a:t>
            </a:r>
            <a:r>
              <a:rPr sz="1550" spc="140" dirty="0">
                <a:latin typeface="Century Gothic"/>
                <a:cs typeface="Century Gothic"/>
              </a:rPr>
              <a:t>LEO</a:t>
            </a:r>
            <a:r>
              <a:rPr sz="1550" spc="75" dirty="0">
                <a:latin typeface="Century Gothic"/>
                <a:cs typeface="Century Gothic"/>
              </a:rPr>
              <a:t> </a:t>
            </a:r>
            <a:r>
              <a:rPr sz="1550" dirty="0">
                <a:latin typeface="Century Gothic"/>
                <a:cs typeface="Century Gothic"/>
              </a:rPr>
              <a:t>has</a:t>
            </a:r>
            <a:r>
              <a:rPr sz="1550" spc="35" dirty="0">
                <a:latin typeface="Century Gothic"/>
                <a:cs typeface="Century Gothic"/>
              </a:rPr>
              <a:t> </a:t>
            </a:r>
            <a:r>
              <a:rPr sz="1550" spc="-180" dirty="0">
                <a:latin typeface="Century Gothic"/>
                <a:cs typeface="Century Gothic"/>
              </a:rPr>
              <a:t>a</a:t>
            </a:r>
            <a:r>
              <a:rPr sz="1550" spc="-35" dirty="0">
                <a:latin typeface="Century Gothic"/>
                <a:cs typeface="Century Gothic"/>
              </a:rPr>
              <a:t> </a:t>
            </a:r>
            <a:r>
              <a:rPr sz="1550" spc="95" dirty="0">
                <a:latin typeface="Century Gothic"/>
                <a:cs typeface="Century Gothic"/>
              </a:rPr>
              <a:t>100%</a:t>
            </a:r>
            <a:r>
              <a:rPr sz="1550" spc="40" dirty="0">
                <a:latin typeface="Century Gothic"/>
                <a:cs typeface="Century Gothic"/>
              </a:rPr>
              <a:t> </a:t>
            </a:r>
            <a:r>
              <a:rPr sz="1550" spc="-10" dirty="0">
                <a:latin typeface="Century Gothic"/>
                <a:cs typeface="Century Gothic"/>
              </a:rPr>
              <a:t>success</a:t>
            </a:r>
            <a:endParaRPr sz="1550" dirty="0">
              <a:latin typeface="Century Gothic"/>
              <a:cs typeface="Century Gothic"/>
            </a:endParaRPr>
          </a:p>
          <a:p>
            <a:pPr marL="298450">
              <a:lnSpc>
                <a:spcPct val="100000"/>
              </a:lnSpc>
              <a:spcBef>
                <a:spcPts val="1070"/>
              </a:spcBef>
            </a:pPr>
            <a:r>
              <a:rPr sz="1550" dirty="0">
                <a:latin typeface="Century Gothic"/>
                <a:cs typeface="Century Gothic"/>
              </a:rPr>
              <a:t>rate</a:t>
            </a:r>
            <a:r>
              <a:rPr sz="1550" spc="-20" dirty="0">
                <a:latin typeface="Century Gothic"/>
                <a:cs typeface="Century Gothic"/>
              </a:rPr>
              <a:t> </a:t>
            </a:r>
            <a:r>
              <a:rPr sz="1550" dirty="0">
                <a:latin typeface="Century Gothic"/>
                <a:cs typeface="Century Gothic"/>
              </a:rPr>
              <a:t>after</a:t>
            </a:r>
            <a:r>
              <a:rPr sz="1550" spc="-5" dirty="0">
                <a:latin typeface="Century Gothic"/>
                <a:cs typeface="Century Gothic"/>
              </a:rPr>
              <a:t> </a:t>
            </a:r>
            <a:r>
              <a:rPr sz="1550" spc="90" dirty="0">
                <a:latin typeface="Century Gothic"/>
                <a:cs typeface="Century Gothic"/>
              </a:rPr>
              <a:t>its</a:t>
            </a:r>
            <a:r>
              <a:rPr sz="1550" spc="-10" dirty="0">
                <a:latin typeface="Century Gothic"/>
                <a:cs typeface="Century Gothic"/>
              </a:rPr>
              <a:t> </a:t>
            </a:r>
            <a:r>
              <a:rPr sz="1550" spc="90" dirty="0">
                <a:latin typeface="Century Gothic"/>
                <a:cs typeface="Century Gothic"/>
              </a:rPr>
              <a:t>first</a:t>
            </a:r>
            <a:r>
              <a:rPr sz="1550" spc="35" dirty="0">
                <a:latin typeface="Century Gothic"/>
                <a:cs typeface="Century Gothic"/>
              </a:rPr>
              <a:t> </a:t>
            </a:r>
            <a:r>
              <a:rPr sz="1550" spc="-20" dirty="0">
                <a:latin typeface="Century Gothic"/>
                <a:cs typeface="Century Gothic"/>
              </a:rPr>
              <a:t>two</a:t>
            </a:r>
            <a:r>
              <a:rPr sz="1550" spc="-45" dirty="0">
                <a:latin typeface="Century Gothic"/>
                <a:cs typeface="Century Gothic"/>
              </a:rPr>
              <a:t> </a:t>
            </a:r>
            <a:r>
              <a:rPr sz="1550" spc="-10" dirty="0">
                <a:latin typeface="Century Gothic"/>
                <a:cs typeface="Century Gothic"/>
              </a:rPr>
              <a:t>failures</a:t>
            </a:r>
            <a:endParaRPr sz="1550" dirty="0">
              <a:latin typeface="Century Gothic"/>
              <a:cs typeface="Century Gothic"/>
            </a:endParaRPr>
          </a:p>
          <a:p>
            <a:pPr marL="298450" marR="184785" indent="-286385">
              <a:lnSpc>
                <a:spcPts val="2860"/>
              </a:lnSpc>
              <a:spcBef>
                <a:spcPts val="254"/>
              </a:spcBef>
              <a:buFont typeface="Arial"/>
              <a:buChar char="•"/>
              <a:tabLst>
                <a:tab pos="298450" algn="l"/>
                <a:tab pos="299085" algn="l"/>
              </a:tabLst>
            </a:pPr>
            <a:r>
              <a:rPr sz="1550" dirty="0">
                <a:latin typeface="Century Gothic"/>
                <a:cs typeface="Century Gothic"/>
              </a:rPr>
              <a:t>Orbits</a:t>
            </a:r>
            <a:r>
              <a:rPr sz="1550" spc="114" dirty="0">
                <a:latin typeface="Century Gothic"/>
                <a:cs typeface="Century Gothic"/>
              </a:rPr>
              <a:t> </a:t>
            </a:r>
            <a:r>
              <a:rPr sz="1550" spc="135" dirty="0">
                <a:latin typeface="Century Gothic"/>
                <a:cs typeface="Century Gothic"/>
              </a:rPr>
              <a:t>ISS,</a:t>
            </a:r>
            <a:r>
              <a:rPr sz="1550" spc="60" dirty="0">
                <a:latin typeface="Century Gothic"/>
                <a:cs typeface="Century Gothic"/>
              </a:rPr>
              <a:t> </a:t>
            </a:r>
            <a:r>
              <a:rPr sz="1550" dirty="0">
                <a:latin typeface="Century Gothic"/>
                <a:cs typeface="Century Gothic"/>
              </a:rPr>
              <a:t>GTO,</a:t>
            </a:r>
            <a:r>
              <a:rPr sz="1550" spc="150" dirty="0">
                <a:latin typeface="Century Gothic"/>
                <a:cs typeface="Century Gothic"/>
              </a:rPr>
              <a:t> </a:t>
            </a:r>
            <a:r>
              <a:rPr sz="1550" spc="-125" dirty="0">
                <a:latin typeface="Century Gothic"/>
                <a:cs typeface="Century Gothic"/>
              </a:rPr>
              <a:t>and</a:t>
            </a:r>
            <a:r>
              <a:rPr sz="1550" spc="65" dirty="0">
                <a:latin typeface="Century Gothic"/>
                <a:cs typeface="Century Gothic"/>
              </a:rPr>
              <a:t> </a:t>
            </a:r>
            <a:r>
              <a:rPr sz="1550" spc="95" dirty="0">
                <a:latin typeface="Century Gothic"/>
                <a:cs typeface="Century Gothic"/>
              </a:rPr>
              <a:t>VLEO</a:t>
            </a:r>
            <a:r>
              <a:rPr sz="1550" spc="160" dirty="0">
                <a:latin typeface="Century Gothic"/>
                <a:cs typeface="Century Gothic"/>
              </a:rPr>
              <a:t> </a:t>
            </a:r>
            <a:r>
              <a:rPr sz="1550" spc="-90" dirty="0">
                <a:latin typeface="Century Gothic"/>
                <a:cs typeface="Century Gothic"/>
              </a:rPr>
              <a:t>have </a:t>
            </a:r>
            <a:r>
              <a:rPr sz="1550" dirty="0">
                <a:latin typeface="Century Gothic"/>
                <a:cs typeface="Century Gothic"/>
              </a:rPr>
              <a:t>the most</a:t>
            </a:r>
            <a:r>
              <a:rPr sz="1550" spc="-10" dirty="0">
                <a:latin typeface="Century Gothic"/>
                <a:cs typeface="Century Gothic"/>
              </a:rPr>
              <a:t> launches</a:t>
            </a:r>
            <a:endParaRPr sz="1550" dirty="0">
              <a:latin typeface="Century Gothic"/>
              <a:cs typeface="Century Gothic"/>
            </a:endParaRPr>
          </a:p>
          <a:p>
            <a:pPr marL="298450" marR="180975" indent="-286385">
              <a:lnSpc>
                <a:spcPts val="2860"/>
              </a:lnSpc>
              <a:buFont typeface="Arial"/>
              <a:buChar char="•"/>
              <a:tabLst>
                <a:tab pos="298450" algn="l"/>
                <a:tab pos="299085" algn="l"/>
              </a:tabLst>
            </a:pPr>
            <a:r>
              <a:rPr sz="1550" dirty="0">
                <a:latin typeface="Century Gothic"/>
                <a:cs typeface="Century Gothic"/>
              </a:rPr>
              <a:t>Orbit</a:t>
            </a:r>
            <a:r>
              <a:rPr sz="1550" spc="35" dirty="0">
                <a:latin typeface="Century Gothic"/>
                <a:cs typeface="Century Gothic"/>
              </a:rPr>
              <a:t> </a:t>
            </a:r>
            <a:r>
              <a:rPr sz="1550" spc="100" dirty="0">
                <a:latin typeface="Century Gothic"/>
                <a:cs typeface="Century Gothic"/>
              </a:rPr>
              <a:t>GTO's</a:t>
            </a:r>
            <a:r>
              <a:rPr sz="1550" spc="75" dirty="0">
                <a:latin typeface="Century Gothic"/>
                <a:cs typeface="Century Gothic"/>
              </a:rPr>
              <a:t> </a:t>
            </a:r>
            <a:r>
              <a:rPr sz="1550" dirty="0">
                <a:latin typeface="Century Gothic"/>
                <a:cs typeface="Century Gothic"/>
              </a:rPr>
              <a:t>success</a:t>
            </a:r>
            <a:r>
              <a:rPr sz="1550" spc="70" dirty="0">
                <a:latin typeface="Century Gothic"/>
                <a:cs typeface="Century Gothic"/>
              </a:rPr>
              <a:t> </a:t>
            </a:r>
            <a:r>
              <a:rPr sz="1550" dirty="0">
                <a:latin typeface="Century Gothic"/>
                <a:cs typeface="Century Gothic"/>
              </a:rPr>
              <a:t>rate</a:t>
            </a:r>
            <a:r>
              <a:rPr sz="1550" spc="55" dirty="0">
                <a:latin typeface="Century Gothic"/>
                <a:cs typeface="Century Gothic"/>
              </a:rPr>
              <a:t> </a:t>
            </a:r>
            <a:r>
              <a:rPr sz="1550" dirty="0">
                <a:latin typeface="Century Gothic"/>
                <a:cs typeface="Century Gothic"/>
              </a:rPr>
              <a:t>has</a:t>
            </a:r>
            <a:r>
              <a:rPr sz="1550" spc="70" dirty="0">
                <a:latin typeface="Century Gothic"/>
                <a:cs typeface="Century Gothic"/>
              </a:rPr>
              <a:t> </a:t>
            </a:r>
            <a:r>
              <a:rPr sz="1550" spc="-25" dirty="0">
                <a:latin typeface="Century Gothic"/>
                <a:cs typeface="Century Gothic"/>
              </a:rPr>
              <a:t>no </a:t>
            </a:r>
            <a:r>
              <a:rPr sz="1550" dirty="0">
                <a:latin typeface="Century Gothic"/>
                <a:cs typeface="Century Gothic"/>
              </a:rPr>
              <a:t>relationship</a:t>
            </a:r>
            <a:r>
              <a:rPr sz="1550" spc="45" dirty="0">
                <a:latin typeface="Century Gothic"/>
                <a:cs typeface="Century Gothic"/>
              </a:rPr>
              <a:t> </a:t>
            </a:r>
            <a:r>
              <a:rPr sz="1550" dirty="0">
                <a:latin typeface="Century Gothic"/>
                <a:cs typeface="Century Gothic"/>
              </a:rPr>
              <a:t>with</a:t>
            </a:r>
            <a:r>
              <a:rPr sz="1550" spc="-65" dirty="0">
                <a:latin typeface="Century Gothic"/>
                <a:cs typeface="Century Gothic"/>
              </a:rPr>
              <a:t> </a:t>
            </a:r>
            <a:r>
              <a:rPr sz="1550" dirty="0">
                <a:latin typeface="Century Gothic"/>
                <a:cs typeface="Century Gothic"/>
              </a:rPr>
              <a:t>flight</a:t>
            </a:r>
            <a:r>
              <a:rPr sz="1550" spc="-15" dirty="0">
                <a:latin typeface="Century Gothic"/>
                <a:cs typeface="Century Gothic"/>
              </a:rPr>
              <a:t> </a:t>
            </a:r>
            <a:r>
              <a:rPr sz="1550" spc="-10" dirty="0">
                <a:latin typeface="Century Gothic"/>
                <a:cs typeface="Century Gothic"/>
              </a:rPr>
              <a:t>number</a:t>
            </a:r>
            <a:endParaRPr sz="1550" dirty="0">
              <a:latin typeface="Century Gothic"/>
              <a:cs typeface="Century Gothic"/>
            </a:endParaRPr>
          </a:p>
        </p:txBody>
      </p:sp>
    </p:spTree>
    <p:extLst>
      <p:ext uri="{BB962C8B-B14F-4D97-AF65-F5344CB8AC3E}">
        <p14:creationId xmlns:p14="http://schemas.microsoft.com/office/powerpoint/2010/main" val="1106727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lnSpcReduction="10000"/>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normAutofit lnSpcReduction="10000"/>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A9BB4013-B70B-4912-9B14-37A8E84B9C2D}"/>
              </a:ext>
            </a:extLst>
          </p:cNvPr>
          <p:cNvPicPr>
            <a:picLocks noChangeAspect="1"/>
          </p:cNvPicPr>
          <p:nvPr/>
        </p:nvPicPr>
        <p:blipFill>
          <a:blip r:embed="rId3"/>
          <a:stretch>
            <a:fillRect/>
          </a:stretch>
        </p:blipFill>
        <p:spPr>
          <a:xfrm>
            <a:off x="770011" y="1512269"/>
            <a:ext cx="5325989" cy="3832023"/>
          </a:xfrm>
          <a:prstGeom prst="rect">
            <a:avLst/>
          </a:prstGeom>
        </p:spPr>
      </p:pic>
      <p:sp>
        <p:nvSpPr>
          <p:cNvPr id="7" name="object 4">
            <a:extLst>
              <a:ext uri="{FF2B5EF4-FFF2-40B4-BE49-F238E27FC236}">
                <a16:creationId xmlns:a16="http://schemas.microsoft.com/office/drawing/2014/main" id="{18C59236-C513-4A51-A02C-C12C02426607}"/>
              </a:ext>
            </a:extLst>
          </p:cNvPr>
          <p:cNvSpPr txBox="1"/>
          <p:nvPr/>
        </p:nvSpPr>
        <p:spPr>
          <a:xfrm>
            <a:off x="6571435" y="1512269"/>
            <a:ext cx="4182705" cy="3075842"/>
          </a:xfrm>
          <a:prstGeom prst="rect">
            <a:avLst/>
          </a:prstGeom>
        </p:spPr>
        <p:txBody>
          <a:bodyPr vert="horz" wrap="square" lIns="0" tIns="158115" rIns="0" bIns="0" rtlCol="0">
            <a:spAutoFit/>
          </a:bodyPr>
          <a:lstStyle/>
          <a:p>
            <a:pPr marL="12700">
              <a:lnSpc>
                <a:spcPct val="100000"/>
              </a:lnSpc>
              <a:spcBef>
                <a:spcPts val="1245"/>
              </a:spcBef>
            </a:pPr>
            <a:r>
              <a:rPr sz="1800" spc="-10" dirty="0">
                <a:latin typeface="Century Gothic"/>
                <a:cs typeface="Century Gothic"/>
              </a:rPr>
              <a:t>Insight:</a:t>
            </a:r>
            <a:endParaRPr sz="1800" dirty="0">
              <a:latin typeface="Century Gothic"/>
              <a:cs typeface="Century Gothic"/>
            </a:endParaRPr>
          </a:p>
          <a:p>
            <a:pPr marL="298450" indent="-286385">
              <a:lnSpc>
                <a:spcPct val="100000"/>
              </a:lnSpc>
              <a:spcBef>
                <a:spcPts val="1145"/>
              </a:spcBef>
              <a:buFont typeface="Calibri"/>
              <a:buChar char="-"/>
              <a:tabLst>
                <a:tab pos="298450" algn="l"/>
                <a:tab pos="299085" algn="l"/>
              </a:tabLst>
            </a:pPr>
            <a:r>
              <a:rPr sz="1800" dirty="0">
                <a:latin typeface="Century Gothic"/>
                <a:cs typeface="Century Gothic"/>
              </a:rPr>
              <a:t>Orbit</a:t>
            </a:r>
            <a:r>
              <a:rPr sz="1800" spc="5" dirty="0">
                <a:latin typeface="Century Gothic"/>
                <a:cs typeface="Century Gothic"/>
              </a:rPr>
              <a:t> </a:t>
            </a:r>
            <a:r>
              <a:rPr sz="1800" dirty="0">
                <a:latin typeface="Century Gothic"/>
                <a:cs typeface="Century Gothic"/>
              </a:rPr>
              <a:t>GTO</a:t>
            </a:r>
            <a:r>
              <a:rPr sz="1800" spc="-25" dirty="0">
                <a:latin typeface="Century Gothic"/>
                <a:cs typeface="Century Gothic"/>
              </a:rPr>
              <a:t> </a:t>
            </a:r>
            <a:r>
              <a:rPr sz="1800" spc="-45" dirty="0">
                <a:latin typeface="Century Gothic"/>
                <a:cs typeface="Century Gothic"/>
              </a:rPr>
              <a:t>only</a:t>
            </a:r>
            <a:r>
              <a:rPr sz="1800" spc="-70" dirty="0">
                <a:latin typeface="Century Gothic"/>
                <a:cs typeface="Century Gothic"/>
              </a:rPr>
              <a:t> </a:t>
            </a:r>
            <a:r>
              <a:rPr sz="1800" dirty="0">
                <a:latin typeface="Century Gothic"/>
                <a:cs typeface="Century Gothic"/>
              </a:rPr>
              <a:t>has</a:t>
            </a:r>
            <a:r>
              <a:rPr sz="1800" spc="-80" dirty="0">
                <a:latin typeface="Century Gothic"/>
                <a:cs typeface="Century Gothic"/>
              </a:rPr>
              <a:t> </a:t>
            </a:r>
            <a:r>
              <a:rPr sz="1800" spc="-60" dirty="0">
                <a:latin typeface="Century Gothic"/>
                <a:cs typeface="Century Gothic"/>
              </a:rPr>
              <a:t>launches</a:t>
            </a:r>
            <a:r>
              <a:rPr sz="1800" spc="-75" dirty="0">
                <a:latin typeface="Century Gothic"/>
                <a:cs typeface="Century Gothic"/>
              </a:rPr>
              <a:t> </a:t>
            </a:r>
            <a:r>
              <a:rPr sz="1800" dirty="0">
                <a:latin typeface="Century Gothic"/>
                <a:cs typeface="Century Gothic"/>
              </a:rPr>
              <a:t>with</a:t>
            </a:r>
            <a:r>
              <a:rPr sz="1800" spc="-15" dirty="0">
                <a:latin typeface="Century Gothic"/>
                <a:cs typeface="Century Gothic"/>
              </a:rPr>
              <a:t> </a:t>
            </a:r>
            <a:r>
              <a:rPr sz="1800" spc="-229" dirty="0">
                <a:latin typeface="Century Gothic"/>
                <a:cs typeface="Century Gothic"/>
              </a:rPr>
              <a:t>a</a:t>
            </a:r>
            <a:r>
              <a:rPr sz="1800" dirty="0">
                <a:latin typeface="Century Gothic"/>
                <a:cs typeface="Century Gothic"/>
              </a:rPr>
              <a:t> </a:t>
            </a:r>
            <a:r>
              <a:rPr sz="1800" spc="-140" dirty="0">
                <a:latin typeface="Century Gothic"/>
                <a:cs typeface="Century Gothic"/>
              </a:rPr>
              <a:t>payload</a:t>
            </a:r>
            <a:r>
              <a:rPr sz="1800" spc="20" dirty="0">
                <a:latin typeface="Century Gothic"/>
                <a:cs typeface="Century Gothic"/>
              </a:rPr>
              <a:t> </a:t>
            </a:r>
            <a:r>
              <a:rPr sz="1800" dirty="0">
                <a:latin typeface="Century Gothic"/>
                <a:cs typeface="Century Gothic"/>
              </a:rPr>
              <a:t>mass</a:t>
            </a:r>
            <a:r>
              <a:rPr sz="1800" spc="-80" dirty="0">
                <a:latin typeface="Century Gothic"/>
                <a:cs typeface="Century Gothic"/>
              </a:rPr>
              <a:t> </a:t>
            </a:r>
            <a:r>
              <a:rPr sz="1800" spc="-114" dirty="0">
                <a:latin typeface="Century Gothic"/>
                <a:cs typeface="Century Gothic"/>
              </a:rPr>
              <a:t>between</a:t>
            </a:r>
            <a:r>
              <a:rPr sz="1800" spc="-10" dirty="0">
                <a:latin typeface="Century Gothic"/>
                <a:cs typeface="Century Gothic"/>
              </a:rPr>
              <a:t> </a:t>
            </a:r>
            <a:r>
              <a:rPr sz="1800" spc="180" dirty="0">
                <a:latin typeface="Century Gothic"/>
                <a:cs typeface="Century Gothic"/>
              </a:rPr>
              <a:t>2000</a:t>
            </a:r>
            <a:r>
              <a:rPr sz="1800" spc="-45" dirty="0">
                <a:latin typeface="Century Gothic"/>
                <a:cs typeface="Century Gothic"/>
              </a:rPr>
              <a:t> </a:t>
            </a:r>
            <a:r>
              <a:rPr sz="1800" dirty="0">
                <a:latin typeface="Century Gothic"/>
                <a:cs typeface="Century Gothic"/>
              </a:rPr>
              <a:t>kg</a:t>
            </a:r>
            <a:r>
              <a:rPr sz="1800" spc="15" dirty="0">
                <a:latin typeface="Century Gothic"/>
                <a:cs typeface="Century Gothic"/>
              </a:rPr>
              <a:t> </a:t>
            </a:r>
            <a:r>
              <a:rPr sz="1800" spc="-165" dirty="0">
                <a:latin typeface="Century Gothic"/>
                <a:cs typeface="Century Gothic"/>
              </a:rPr>
              <a:t>and</a:t>
            </a:r>
            <a:r>
              <a:rPr sz="1800" spc="15" dirty="0">
                <a:latin typeface="Century Gothic"/>
                <a:cs typeface="Century Gothic"/>
              </a:rPr>
              <a:t> </a:t>
            </a:r>
            <a:r>
              <a:rPr sz="1800" spc="175" dirty="0">
                <a:latin typeface="Century Gothic"/>
                <a:cs typeface="Century Gothic"/>
              </a:rPr>
              <a:t>8000</a:t>
            </a:r>
            <a:r>
              <a:rPr sz="1800" spc="-40" dirty="0">
                <a:latin typeface="Century Gothic"/>
                <a:cs typeface="Century Gothic"/>
              </a:rPr>
              <a:t> </a:t>
            </a:r>
            <a:r>
              <a:rPr sz="1800" spc="-25" dirty="0">
                <a:latin typeface="Century Gothic"/>
                <a:cs typeface="Century Gothic"/>
              </a:rPr>
              <a:t>kg</a:t>
            </a:r>
            <a:endParaRPr sz="1800" dirty="0">
              <a:latin typeface="Century Gothic"/>
              <a:cs typeface="Century Gothic"/>
            </a:endParaRPr>
          </a:p>
          <a:p>
            <a:pPr marL="298450" indent="-286385">
              <a:lnSpc>
                <a:spcPct val="100000"/>
              </a:lnSpc>
              <a:spcBef>
                <a:spcPts val="1065"/>
              </a:spcBef>
              <a:buFont typeface="Calibri"/>
              <a:buChar char="-"/>
              <a:tabLst>
                <a:tab pos="298450" algn="l"/>
                <a:tab pos="299085" algn="l"/>
              </a:tabLst>
            </a:pPr>
            <a:r>
              <a:rPr sz="1800" dirty="0">
                <a:latin typeface="Century Gothic"/>
                <a:cs typeface="Century Gothic"/>
              </a:rPr>
              <a:t>Orbit</a:t>
            </a:r>
            <a:r>
              <a:rPr sz="1800" spc="-35" dirty="0">
                <a:latin typeface="Century Gothic"/>
                <a:cs typeface="Century Gothic"/>
              </a:rPr>
              <a:t> </a:t>
            </a:r>
            <a:r>
              <a:rPr sz="1800" spc="145" dirty="0">
                <a:latin typeface="Century Gothic"/>
                <a:cs typeface="Century Gothic"/>
              </a:rPr>
              <a:t>BLEO</a:t>
            </a:r>
            <a:r>
              <a:rPr sz="1800" spc="-50" dirty="0">
                <a:latin typeface="Century Gothic"/>
                <a:cs typeface="Century Gothic"/>
              </a:rPr>
              <a:t> </a:t>
            </a:r>
            <a:r>
              <a:rPr sz="1800" spc="-45" dirty="0">
                <a:latin typeface="Century Gothic"/>
                <a:cs typeface="Century Gothic"/>
              </a:rPr>
              <a:t>only</a:t>
            </a:r>
            <a:r>
              <a:rPr sz="1800" spc="-15" dirty="0">
                <a:latin typeface="Century Gothic"/>
                <a:cs typeface="Century Gothic"/>
              </a:rPr>
              <a:t> </a:t>
            </a:r>
            <a:r>
              <a:rPr sz="1800" dirty="0">
                <a:latin typeface="Century Gothic"/>
                <a:cs typeface="Century Gothic"/>
              </a:rPr>
              <a:t>has</a:t>
            </a:r>
            <a:r>
              <a:rPr sz="1800" spc="-30" dirty="0">
                <a:latin typeface="Century Gothic"/>
                <a:cs typeface="Century Gothic"/>
              </a:rPr>
              <a:t> </a:t>
            </a:r>
            <a:r>
              <a:rPr sz="1800" spc="-70" dirty="0">
                <a:latin typeface="Century Gothic"/>
                <a:cs typeface="Century Gothic"/>
              </a:rPr>
              <a:t>launches</a:t>
            </a:r>
            <a:r>
              <a:rPr sz="1800" spc="-25" dirty="0">
                <a:latin typeface="Century Gothic"/>
                <a:cs typeface="Century Gothic"/>
              </a:rPr>
              <a:t> </a:t>
            </a:r>
            <a:r>
              <a:rPr sz="1800" dirty="0">
                <a:latin typeface="Century Gothic"/>
                <a:cs typeface="Century Gothic"/>
              </a:rPr>
              <a:t>with</a:t>
            </a:r>
            <a:r>
              <a:rPr sz="1800" spc="-40" dirty="0">
                <a:latin typeface="Century Gothic"/>
                <a:cs typeface="Century Gothic"/>
              </a:rPr>
              <a:t> </a:t>
            </a:r>
            <a:r>
              <a:rPr sz="1800" spc="-140" dirty="0">
                <a:latin typeface="Century Gothic"/>
                <a:cs typeface="Century Gothic"/>
              </a:rPr>
              <a:t>payload</a:t>
            </a:r>
            <a:r>
              <a:rPr sz="1800" dirty="0">
                <a:latin typeface="Century Gothic"/>
                <a:cs typeface="Century Gothic"/>
              </a:rPr>
              <a:t> mass</a:t>
            </a:r>
            <a:r>
              <a:rPr sz="1800" spc="-25" dirty="0">
                <a:latin typeface="Century Gothic"/>
                <a:cs typeface="Century Gothic"/>
              </a:rPr>
              <a:t> </a:t>
            </a:r>
            <a:r>
              <a:rPr sz="1800" spc="-155" dirty="0">
                <a:latin typeface="Century Gothic"/>
                <a:cs typeface="Century Gothic"/>
              </a:rPr>
              <a:t>above</a:t>
            </a:r>
            <a:r>
              <a:rPr sz="1800" spc="-40" dirty="0">
                <a:latin typeface="Century Gothic"/>
                <a:cs typeface="Century Gothic"/>
              </a:rPr>
              <a:t> </a:t>
            </a:r>
            <a:r>
              <a:rPr sz="1800" spc="90" dirty="0">
                <a:latin typeface="Century Gothic"/>
                <a:cs typeface="Century Gothic"/>
              </a:rPr>
              <a:t>13000</a:t>
            </a:r>
            <a:r>
              <a:rPr sz="1800" spc="-60" dirty="0">
                <a:latin typeface="Century Gothic"/>
                <a:cs typeface="Century Gothic"/>
              </a:rPr>
              <a:t> </a:t>
            </a:r>
            <a:r>
              <a:rPr sz="1800" spc="-25" dirty="0">
                <a:latin typeface="Century Gothic"/>
                <a:cs typeface="Century Gothic"/>
              </a:rPr>
              <a:t>kg</a:t>
            </a:r>
            <a:endParaRPr sz="1800" dirty="0">
              <a:latin typeface="Century Gothic"/>
              <a:cs typeface="Century Gothic"/>
            </a:endParaRPr>
          </a:p>
          <a:p>
            <a:pPr marL="298450" indent="-286385">
              <a:lnSpc>
                <a:spcPct val="100000"/>
              </a:lnSpc>
              <a:spcBef>
                <a:spcPts val="1070"/>
              </a:spcBef>
              <a:buFont typeface="Calibri"/>
              <a:buChar char="-"/>
              <a:tabLst>
                <a:tab pos="298450" algn="l"/>
                <a:tab pos="299085" algn="l"/>
              </a:tabLst>
            </a:pPr>
            <a:r>
              <a:rPr sz="1800" dirty="0">
                <a:latin typeface="Century Gothic"/>
                <a:cs typeface="Century Gothic"/>
              </a:rPr>
              <a:t>Orbits</a:t>
            </a:r>
            <a:r>
              <a:rPr sz="1800" spc="-10" dirty="0">
                <a:latin typeface="Century Gothic"/>
                <a:cs typeface="Century Gothic"/>
              </a:rPr>
              <a:t> </a:t>
            </a:r>
            <a:r>
              <a:rPr sz="1800" dirty="0">
                <a:latin typeface="Century Gothic"/>
                <a:cs typeface="Century Gothic"/>
              </a:rPr>
              <a:t>PO,</a:t>
            </a:r>
            <a:r>
              <a:rPr sz="1800" spc="25" dirty="0">
                <a:latin typeface="Century Gothic"/>
                <a:cs typeface="Century Gothic"/>
              </a:rPr>
              <a:t> </a:t>
            </a:r>
            <a:r>
              <a:rPr sz="1800" spc="60" dirty="0">
                <a:latin typeface="Century Gothic"/>
                <a:cs typeface="Century Gothic"/>
              </a:rPr>
              <a:t>LEO,</a:t>
            </a:r>
            <a:r>
              <a:rPr sz="1800" spc="30" dirty="0">
                <a:latin typeface="Century Gothic"/>
                <a:cs typeface="Century Gothic"/>
              </a:rPr>
              <a:t> </a:t>
            </a:r>
            <a:r>
              <a:rPr sz="1800" spc="-170" dirty="0">
                <a:latin typeface="Century Gothic"/>
                <a:cs typeface="Century Gothic"/>
              </a:rPr>
              <a:t>and</a:t>
            </a:r>
            <a:r>
              <a:rPr sz="1800" spc="-65" dirty="0">
                <a:latin typeface="Century Gothic"/>
                <a:cs typeface="Century Gothic"/>
              </a:rPr>
              <a:t> </a:t>
            </a:r>
            <a:r>
              <a:rPr sz="1800" spc="240" dirty="0">
                <a:latin typeface="Century Gothic"/>
                <a:cs typeface="Century Gothic"/>
              </a:rPr>
              <a:t>ISS</a:t>
            </a:r>
            <a:r>
              <a:rPr sz="1800" spc="-45" dirty="0">
                <a:latin typeface="Century Gothic"/>
                <a:cs typeface="Century Gothic"/>
              </a:rPr>
              <a:t> </a:t>
            </a:r>
            <a:r>
              <a:rPr sz="1800" spc="-150" dirty="0">
                <a:latin typeface="Century Gothic"/>
                <a:cs typeface="Century Gothic"/>
              </a:rPr>
              <a:t>have</a:t>
            </a:r>
            <a:r>
              <a:rPr sz="1800" spc="-25" dirty="0">
                <a:latin typeface="Century Gothic"/>
                <a:cs typeface="Century Gothic"/>
              </a:rPr>
              <a:t> </a:t>
            </a:r>
            <a:r>
              <a:rPr sz="1800" spc="-229" dirty="0">
                <a:latin typeface="Century Gothic"/>
                <a:cs typeface="Century Gothic"/>
              </a:rPr>
              <a:t>a</a:t>
            </a:r>
            <a:r>
              <a:rPr sz="1800" spc="-5" dirty="0">
                <a:latin typeface="Century Gothic"/>
                <a:cs typeface="Century Gothic"/>
              </a:rPr>
              <a:t> </a:t>
            </a:r>
            <a:r>
              <a:rPr sz="1800" dirty="0">
                <a:latin typeface="Century Gothic"/>
                <a:cs typeface="Century Gothic"/>
              </a:rPr>
              <a:t>strong</a:t>
            </a:r>
            <a:r>
              <a:rPr sz="1800" spc="15" dirty="0">
                <a:latin typeface="Century Gothic"/>
                <a:cs typeface="Century Gothic"/>
              </a:rPr>
              <a:t> </a:t>
            </a:r>
            <a:r>
              <a:rPr sz="1800" spc="-25" dirty="0">
                <a:latin typeface="Century Gothic"/>
                <a:cs typeface="Century Gothic"/>
              </a:rPr>
              <a:t>positive relationship</a:t>
            </a:r>
            <a:r>
              <a:rPr sz="1800" spc="-60" dirty="0">
                <a:latin typeface="Century Gothic"/>
                <a:cs typeface="Century Gothic"/>
              </a:rPr>
              <a:t> </a:t>
            </a:r>
            <a:r>
              <a:rPr sz="1800" dirty="0">
                <a:latin typeface="Century Gothic"/>
                <a:cs typeface="Century Gothic"/>
              </a:rPr>
              <a:t>with</a:t>
            </a:r>
            <a:r>
              <a:rPr sz="1800" spc="-15" dirty="0">
                <a:latin typeface="Century Gothic"/>
                <a:cs typeface="Century Gothic"/>
              </a:rPr>
              <a:t> </a:t>
            </a:r>
            <a:r>
              <a:rPr sz="1800" spc="-130" dirty="0">
                <a:latin typeface="Century Gothic"/>
                <a:cs typeface="Century Gothic"/>
              </a:rPr>
              <a:t>payload</a:t>
            </a:r>
            <a:r>
              <a:rPr sz="1800" spc="-65" dirty="0">
                <a:latin typeface="Century Gothic"/>
                <a:cs typeface="Century Gothic"/>
              </a:rPr>
              <a:t> </a:t>
            </a:r>
            <a:r>
              <a:rPr sz="1800" spc="-20" dirty="0">
                <a:latin typeface="Century Gothic"/>
                <a:cs typeface="Century Gothic"/>
              </a:rPr>
              <a:t>mass</a:t>
            </a:r>
            <a:endParaRPr sz="1800" dirty="0">
              <a:latin typeface="Century Gothic"/>
              <a:cs typeface="Century Gothic"/>
            </a:endParaRPr>
          </a:p>
        </p:txBody>
      </p:sp>
    </p:spTree>
    <p:extLst>
      <p:ext uri="{BB962C8B-B14F-4D97-AF65-F5344CB8AC3E}">
        <p14:creationId xmlns:p14="http://schemas.microsoft.com/office/powerpoint/2010/main" val="3145340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normAutofit lnSpcReduction="10000"/>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CBB3273B-9821-4B33-8543-2499F2C4382C}"/>
              </a:ext>
            </a:extLst>
          </p:cNvPr>
          <p:cNvPicPr>
            <a:picLocks noChangeAspect="1"/>
          </p:cNvPicPr>
          <p:nvPr/>
        </p:nvPicPr>
        <p:blipFill>
          <a:blip r:embed="rId3"/>
          <a:stretch>
            <a:fillRect/>
          </a:stretch>
        </p:blipFill>
        <p:spPr>
          <a:xfrm>
            <a:off x="770011" y="1374583"/>
            <a:ext cx="5325989" cy="3884839"/>
          </a:xfrm>
          <a:prstGeom prst="rect">
            <a:avLst/>
          </a:prstGeom>
        </p:spPr>
      </p:pic>
      <p:sp>
        <p:nvSpPr>
          <p:cNvPr id="7" name="object 4">
            <a:extLst>
              <a:ext uri="{FF2B5EF4-FFF2-40B4-BE49-F238E27FC236}">
                <a16:creationId xmlns:a16="http://schemas.microsoft.com/office/drawing/2014/main" id="{9AD4F888-DF46-472F-94CC-8F7F0586EB03}"/>
              </a:ext>
            </a:extLst>
          </p:cNvPr>
          <p:cNvSpPr txBox="1"/>
          <p:nvPr/>
        </p:nvSpPr>
        <p:spPr>
          <a:xfrm>
            <a:off x="6728271" y="1374583"/>
            <a:ext cx="3618865" cy="4413250"/>
          </a:xfrm>
          <a:prstGeom prst="rect">
            <a:avLst/>
          </a:prstGeom>
        </p:spPr>
        <p:txBody>
          <a:bodyPr vert="horz" wrap="square" lIns="0" tIns="137795" rIns="0" bIns="0" rtlCol="0">
            <a:spAutoFit/>
          </a:bodyPr>
          <a:lstStyle/>
          <a:p>
            <a:pPr marL="12700">
              <a:lnSpc>
                <a:spcPct val="100000"/>
              </a:lnSpc>
              <a:spcBef>
                <a:spcPts val="1085"/>
              </a:spcBef>
            </a:pPr>
            <a:r>
              <a:rPr sz="1550" spc="-10" dirty="0">
                <a:latin typeface="Century Gothic"/>
                <a:cs typeface="Century Gothic"/>
              </a:rPr>
              <a:t>Insights:</a:t>
            </a:r>
            <a:endParaRPr sz="1550" dirty="0">
              <a:latin typeface="Century Gothic"/>
              <a:cs typeface="Century Gothic"/>
            </a:endParaRPr>
          </a:p>
          <a:p>
            <a:pPr marL="298450" marR="71755" indent="-286385">
              <a:lnSpc>
                <a:spcPts val="2930"/>
              </a:lnSpc>
              <a:spcBef>
                <a:spcPts val="200"/>
              </a:spcBef>
              <a:buFont typeface="Arial"/>
              <a:buChar char="•"/>
              <a:tabLst>
                <a:tab pos="298450" algn="l"/>
                <a:tab pos="299085" algn="l"/>
              </a:tabLst>
            </a:pPr>
            <a:r>
              <a:rPr sz="1550" spc="55" dirty="0">
                <a:latin typeface="Century Gothic"/>
                <a:cs typeface="Century Gothic"/>
              </a:rPr>
              <a:t>Success</a:t>
            </a:r>
            <a:r>
              <a:rPr sz="1550" spc="-5" dirty="0">
                <a:latin typeface="Century Gothic"/>
                <a:cs typeface="Century Gothic"/>
              </a:rPr>
              <a:t> </a:t>
            </a:r>
            <a:r>
              <a:rPr sz="1550" spc="-10" dirty="0">
                <a:latin typeface="Century Gothic"/>
                <a:cs typeface="Century Gothic"/>
              </a:rPr>
              <a:t>rate</a:t>
            </a:r>
            <a:r>
              <a:rPr sz="1550" spc="-5" dirty="0">
                <a:latin typeface="Century Gothic"/>
                <a:cs typeface="Century Gothic"/>
              </a:rPr>
              <a:t> </a:t>
            </a:r>
            <a:r>
              <a:rPr sz="1550" spc="-100" dirty="0">
                <a:latin typeface="Century Gothic"/>
                <a:cs typeface="Century Gothic"/>
              </a:rPr>
              <a:t>had</a:t>
            </a:r>
            <a:r>
              <a:rPr sz="1550" spc="-25" dirty="0">
                <a:latin typeface="Century Gothic"/>
                <a:cs typeface="Century Gothic"/>
              </a:rPr>
              <a:t> </a:t>
            </a:r>
            <a:r>
              <a:rPr sz="1550" dirty="0">
                <a:latin typeface="Century Gothic"/>
                <a:cs typeface="Century Gothic"/>
              </a:rPr>
              <a:t>periods</a:t>
            </a:r>
            <a:r>
              <a:rPr sz="1550" spc="5" dirty="0">
                <a:latin typeface="Century Gothic"/>
                <a:cs typeface="Century Gothic"/>
              </a:rPr>
              <a:t> </a:t>
            </a:r>
            <a:r>
              <a:rPr sz="1550" dirty="0">
                <a:latin typeface="Century Gothic"/>
                <a:cs typeface="Century Gothic"/>
              </a:rPr>
              <a:t>of</a:t>
            </a:r>
            <a:r>
              <a:rPr sz="1550" spc="-20" dirty="0">
                <a:latin typeface="Century Gothic"/>
                <a:cs typeface="Century Gothic"/>
              </a:rPr>
              <a:t> sharp </a:t>
            </a:r>
            <a:r>
              <a:rPr sz="1550" dirty="0">
                <a:latin typeface="Century Gothic"/>
                <a:cs typeface="Century Gothic"/>
              </a:rPr>
              <a:t>increases</a:t>
            </a:r>
            <a:r>
              <a:rPr sz="1550" spc="120" dirty="0">
                <a:latin typeface="Century Gothic"/>
                <a:cs typeface="Century Gothic"/>
              </a:rPr>
              <a:t> </a:t>
            </a:r>
            <a:r>
              <a:rPr sz="1550" spc="-65" dirty="0">
                <a:latin typeface="Century Gothic"/>
                <a:cs typeface="Century Gothic"/>
              </a:rPr>
              <a:t>between</a:t>
            </a:r>
            <a:r>
              <a:rPr sz="1550" spc="25" dirty="0">
                <a:latin typeface="Century Gothic"/>
                <a:cs typeface="Century Gothic"/>
              </a:rPr>
              <a:t> </a:t>
            </a:r>
            <a:r>
              <a:rPr sz="1550" spc="55" dirty="0">
                <a:latin typeface="Century Gothic"/>
                <a:cs typeface="Century Gothic"/>
              </a:rPr>
              <a:t>2013-</a:t>
            </a:r>
            <a:r>
              <a:rPr sz="1550" spc="-20" dirty="0">
                <a:latin typeface="Century Gothic"/>
                <a:cs typeface="Century Gothic"/>
              </a:rPr>
              <a:t>2014,</a:t>
            </a:r>
            <a:endParaRPr sz="1550" dirty="0">
              <a:latin typeface="Century Gothic"/>
              <a:cs typeface="Century Gothic"/>
            </a:endParaRPr>
          </a:p>
          <a:p>
            <a:pPr marL="298450">
              <a:lnSpc>
                <a:spcPct val="100000"/>
              </a:lnSpc>
              <a:spcBef>
                <a:spcPts val="720"/>
              </a:spcBef>
            </a:pPr>
            <a:r>
              <a:rPr sz="1550" dirty="0">
                <a:latin typeface="Century Gothic"/>
                <a:cs typeface="Century Gothic"/>
              </a:rPr>
              <a:t>2015–2017,</a:t>
            </a:r>
            <a:r>
              <a:rPr sz="1550" spc="145" dirty="0">
                <a:latin typeface="Century Gothic"/>
                <a:cs typeface="Century Gothic"/>
              </a:rPr>
              <a:t> </a:t>
            </a:r>
            <a:r>
              <a:rPr sz="1550" spc="-125" dirty="0">
                <a:latin typeface="Century Gothic"/>
                <a:cs typeface="Century Gothic"/>
              </a:rPr>
              <a:t>and</a:t>
            </a:r>
            <a:r>
              <a:rPr sz="1550" spc="65" dirty="0">
                <a:latin typeface="Century Gothic"/>
                <a:cs typeface="Century Gothic"/>
              </a:rPr>
              <a:t> </a:t>
            </a:r>
            <a:r>
              <a:rPr sz="1550" spc="50" dirty="0">
                <a:latin typeface="Century Gothic"/>
                <a:cs typeface="Century Gothic"/>
              </a:rPr>
              <a:t>2018-</a:t>
            </a:r>
            <a:r>
              <a:rPr sz="1550" spc="-20" dirty="0">
                <a:latin typeface="Century Gothic"/>
                <a:cs typeface="Century Gothic"/>
              </a:rPr>
              <a:t>2019</a:t>
            </a:r>
            <a:endParaRPr sz="1550" dirty="0">
              <a:latin typeface="Century Gothic"/>
              <a:cs typeface="Century Gothic"/>
            </a:endParaRPr>
          </a:p>
          <a:p>
            <a:pPr marL="298450" marR="358775" indent="-286385">
              <a:lnSpc>
                <a:spcPts val="2930"/>
              </a:lnSpc>
              <a:spcBef>
                <a:spcPts val="200"/>
              </a:spcBef>
              <a:buFont typeface="Arial"/>
              <a:buChar char="•"/>
              <a:tabLst>
                <a:tab pos="298450" algn="l"/>
                <a:tab pos="299085" algn="l"/>
              </a:tabLst>
            </a:pPr>
            <a:r>
              <a:rPr sz="1550" spc="55" dirty="0">
                <a:latin typeface="Century Gothic"/>
                <a:cs typeface="Century Gothic"/>
              </a:rPr>
              <a:t>Success</a:t>
            </a:r>
            <a:r>
              <a:rPr sz="1550" spc="-20" dirty="0">
                <a:latin typeface="Century Gothic"/>
                <a:cs typeface="Century Gothic"/>
              </a:rPr>
              <a:t> </a:t>
            </a:r>
            <a:r>
              <a:rPr sz="1550" spc="-10" dirty="0">
                <a:latin typeface="Century Gothic"/>
                <a:cs typeface="Century Gothic"/>
              </a:rPr>
              <a:t>rate</a:t>
            </a:r>
            <a:r>
              <a:rPr sz="1550" spc="-15" dirty="0">
                <a:latin typeface="Century Gothic"/>
                <a:cs typeface="Century Gothic"/>
              </a:rPr>
              <a:t> </a:t>
            </a:r>
            <a:r>
              <a:rPr sz="1550" spc="-100" dirty="0">
                <a:latin typeface="Century Gothic"/>
                <a:cs typeface="Century Gothic"/>
              </a:rPr>
              <a:t>had</a:t>
            </a:r>
            <a:r>
              <a:rPr sz="1550" spc="-25" dirty="0">
                <a:latin typeface="Century Gothic"/>
                <a:cs typeface="Century Gothic"/>
              </a:rPr>
              <a:t> </a:t>
            </a:r>
            <a:r>
              <a:rPr sz="1550" dirty="0">
                <a:latin typeface="Century Gothic"/>
                <a:cs typeface="Century Gothic"/>
              </a:rPr>
              <a:t>periods </a:t>
            </a:r>
            <a:r>
              <a:rPr sz="1550" spc="-25" dirty="0">
                <a:latin typeface="Century Gothic"/>
                <a:cs typeface="Century Gothic"/>
              </a:rPr>
              <a:t>of stagnation</a:t>
            </a:r>
            <a:r>
              <a:rPr sz="1550" spc="-15" dirty="0">
                <a:latin typeface="Century Gothic"/>
                <a:cs typeface="Century Gothic"/>
              </a:rPr>
              <a:t> </a:t>
            </a:r>
            <a:r>
              <a:rPr sz="1550" spc="-60" dirty="0">
                <a:latin typeface="Century Gothic"/>
                <a:cs typeface="Century Gothic"/>
              </a:rPr>
              <a:t>between</a:t>
            </a:r>
            <a:r>
              <a:rPr sz="1550" spc="-10" dirty="0">
                <a:latin typeface="Century Gothic"/>
                <a:cs typeface="Century Gothic"/>
              </a:rPr>
              <a:t> </a:t>
            </a:r>
            <a:r>
              <a:rPr sz="1550" spc="35" dirty="0">
                <a:latin typeface="Century Gothic"/>
                <a:cs typeface="Century Gothic"/>
              </a:rPr>
              <a:t>2010–2013</a:t>
            </a:r>
            <a:endParaRPr sz="1550" dirty="0">
              <a:latin typeface="Century Gothic"/>
              <a:cs typeface="Century Gothic"/>
            </a:endParaRPr>
          </a:p>
          <a:p>
            <a:pPr marL="298450">
              <a:lnSpc>
                <a:spcPct val="100000"/>
              </a:lnSpc>
              <a:spcBef>
                <a:spcPts val="715"/>
              </a:spcBef>
            </a:pPr>
            <a:r>
              <a:rPr sz="1550" spc="-100" dirty="0">
                <a:latin typeface="Century Gothic"/>
                <a:cs typeface="Century Gothic"/>
              </a:rPr>
              <a:t>and</a:t>
            </a:r>
            <a:r>
              <a:rPr sz="1550" spc="235" dirty="0">
                <a:latin typeface="Century Gothic"/>
                <a:cs typeface="Century Gothic"/>
              </a:rPr>
              <a:t> </a:t>
            </a:r>
            <a:r>
              <a:rPr sz="1550" dirty="0">
                <a:latin typeface="Century Gothic"/>
                <a:cs typeface="Century Gothic"/>
              </a:rPr>
              <a:t>2014-</a:t>
            </a:r>
            <a:r>
              <a:rPr sz="1550" spc="-20" dirty="0">
                <a:latin typeface="Century Gothic"/>
                <a:cs typeface="Century Gothic"/>
              </a:rPr>
              <a:t>2015</a:t>
            </a:r>
            <a:endParaRPr sz="1550" dirty="0">
              <a:latin typeface="Century Gothic"/>
              <a:cs typeface="Century Gothic"/>
            </a:endParaRPr>
          </a:p>
          <a:p>
            <a:pPr marL="298450" marR="247015" indent="-286385">
              <a:lnSpc>
                <a:spcPct val="153400"/>
              </a:lnSpc>
              <a:spcBef>
                <a:spcPts val="80"/>
              </a:spcBef>
              <a:buFont typeface="Arial"/>
              <a:buChar char="•"/>
              <a:tabLst>
                <a:tab pos="298450" algn="l"/>
                <a:tab pos="299085" algn="l"/>
              </a:tabLst>
            </a:pPr>
            <a:r>
              <a:rPr sz="1550" spc="55" dirty="0">
                <a:latin typeface="Century Gothic"/>
                <a:cs typeface="Century Gothic"/>
              </a:rPr>
              <a:t>Success</a:t>
            </a:r>
            <a:r>
              <a:rPr sz="1550" spc="-25" dirty="0">
                <a:latin typeface="Century Gothic"/>
                <a:cs typeface="Century Gothic"/>
              </a:rPr>
              <a:t> </a:t>
            </a:r>
            <a:r>
              <a:rPr sz="1550" spc="-10" dirty="0">
                <a:latin typeface="Century Gothic"/>
                <a:cs typeface="Century Gothic"/>
              </a:rPr>
              <a:t>rate</a:t>
            </a:r>
            <a:r>
              <a:rPr sz="1550" spc="-15" dirty="0">
                <a:latin typeface="Century Gothic"/>
                <a:cs typeface="Century Gothic"/>
              </a:rPr>
              <a:t> </a:t>
            </a:r>
            <a:r>
              <a:rPr sz="1550" spc="-100" dirty="0">
                <a:latin typeface="Century Gothic"/>
                <a:cs typeface="Century Gothic"/>
              </a:rPr>
              <a:t>had</a:t>
            </a:r>
            <a:r>
              <a:rPr sz="1550" spc="-20" dirty="0">
                <a:latin typeface="Century Gothic"/>
                <a:cs typeface="Century Gothic"/>
              </a:rPr>
              <a:t> </a:t>
            </a:r>
            <a:r>
              <a:rPr sz="1550" dirty="0">
                <a:latin typeface="Century Gothic"/>
                <a:cs typeface="Century Gothic"/>
              </a:rPr>
              <a:t>periods</a:t>
            </a:r>
            <a:r>
              <a:rPr sz="1550" spc="-5" dirty="0">
                <a:latin typeface="Century Gothic"/>
                <a:cs typeface="Century Gothic"/>
              </a:rPr>
              <a:t> </a:t>
            </a:r>
            <a:r>
              <a:rPr sz="1550" spc="-25" dirty="0">
                <a:latin typeface="Century Gothic"/>
                <a:cs typeface="Century Gothic"/>
              </a:rPr>
              <a:t>of </a:t>
            </a:r>
            <a:r>
              <a:rPr sz="1550" spc="-40" dirty="0">
                <a:latin typeface="Century Gothic"/>
                <a:cs typeface="Century Gothic"/>
              </a:rPr>
              <a:t>decline</a:t>
            </a:r>
            <a:r>
              <a:rPr sz="1550" spc="80" dirty="0">
                <a:latin typeface="Century Gothic"/>
                <a:cs typeface="Century Gothic"/>
              </a:rPr>
              <a:t> </a:t>
            </a:r>
            <a:r>
              <a:rPr sz="1550" spc="-65" dirty="0">
                <a:latin typeface="Century Gothic"/>
                <a:cs typeface="Century Gothic"/>
              </a:rPr>
              <a:t>between</a:t>
            </a:r>
            <a:r>
              <a:rPr sz="1550" spc="10" dirty="0">
                <a:latin typeface="Century Gothic"/>
                <a:cs typeface="Century Gothic"/>
              </a:rPr>
              <a:t> </a:t>
            </a:r>
            <a:r>
              <a:rPr sz="1550" dirty="0">
                <a:latin typeface="Century Gothic"/>
                <a:cs typeface="Century Gothic"/>
              </a:rPr>
              <a:t>2017–2018,</a:t>
            </a:r>
            <a:r>
              <a:rPr sz="1550" spc="50" dirty="0">
                <a:latin typeface="Century Gothic"/>
                <a:cs typeface="Century Gothic"/>
              </a:rPr>
              <a:t> </a:t>
            </a:r>
            <a:r>
              <a:rPr sz="1550" spc="-80" dirty="0">
                <a:latin typeface="Century Gothic"/>
                <a:cs typeface="Century Gothic"/>
              </a:rPr>
              <a:t>and </a:t>
            </a:r>
            <a:r>
              <a:rPr sz="1550" spc="80" dirty="0">
                <a:latin typeface="Century Gothic"/>
                <a:cs typeface="Century Gothic"/>
              </a:rPr>
              <a:t>2019–2020</a:t>
            </a:r>
            <a:endParaRPr sz="1550" dirty="0">
              <a:latin typeface="Century Gothic"/>
              <a:cs typeface="Century Gothic"/>
            </a:endParaRPr>
          </a:p>
          <a:p>
            <a:pPr marL="298450" marR="5080" indent="-286385">
              <a:lnSpc>
                <a:spcPct val="153500"/>
              </a:lnSpc>
              <a:spcBef>
                <a:spcPts val="70"/>
              </a:spcBef>
              <a:buFont typeface="Arial"/>
              <a:buChar char="•"/>
              <a:tabLst>
                <a:tab pos="298450" algn="l"/>
                <a:tab pos="299085" algn="l"/>
              </a:tabLst>
            </a:pPr>
            <a:r>
              <a:rPr sz="1550" spc="-10" dirty="0">
                <a:latin typeface="Century Gothic"/>
                <a:cs typeface="Century Gothic"/>
              </a:rPr>
              <a:t>Overall</a:t>
            </a:r>
            <a:r>
              <a:rPr sz="1550" spc="10" dirty="0">
                <a:latin typeface="Century Gothic"/>
                <a:cs typeface="Century Gothic"/>
              </a:rPr>
              <a:t> </a:t>
            </a:r>
            <a:r>
              <a:rPr sz="1550" dirty="0">
                <a:latin typeface="Century Gothic"/>
                <a:cs typeface="Century Gothic"/>
              </a:rPr>
              <a:t>success</a:t>
            </a:r>
            <a:r>
              <a:rPr sz="1550" spc="80" dirty="0">
                <a:latin typeface="Century Gothic"/>
                <a:cs typeface="Century Gothic"/>
              </a:rPr>
              <a:t> </a:t>
            </a:r>
            <a:r>
              <a:rPr sz="1550" spc="-10" dirty="0">
                <a:latin typeface="Century Gothic"/>
                <a:cs typeface="Century Gothic"/>
              </a:rPr>
              <a:t>rate</a:t>
            </a:r>
            <a:r>
              <a:rPr sz="1550" spc="60" dirty="0">
                <a:latin typeface="Century Gothic"/>
                <a:cs typeface="Century Gothic"/>
              </a:rPr>
              <a:t> </a:t>
            </a:r>
            <a:r>
              <a:rPr sz="1550" dirty="0">
                <a:latin typeface="Century Gothic"/>
                <a:cs typeface="Century Gothic"/>
              </a:rPr>
              <a:t>has</a:t>
            </a:r>
            <a:r>
              <a:rPr sz="1550" spc="80" dirty="0">
                <a:latin typeface="Century Gothic"/>
                <a:cs typeface="Century Gothic"/>
              </a:rPr>
              <a:t> </a:t>
            </a:r>
            <a:r>
              <a:rPr sz="1550" spc="-10" dirty="0">
                <a:latin typeface="Century Gothic"/>
                <a:cs typeface="Century Gothic"/>
              </a:rPr>
              <a:t>increased </a:t>
            </a:r>
            <a:r>
              <a:rPr sz="1550" dirty="0">
                <a:latin typeface="Century Gothic"/>
                <a:cs typeface="Century Gothic"/>
              </a:rPr>
              <a:t>drastically</a:t>
            </a:r>
            <a:r>
              <a:rPr sz="1550" spc="20" dirty="0">
                <a:latin typeface="Century Gothic"/>
                <a:cs typeface="Century Gothic"/>
              </a:rPr>
              <a:t> </a:t>
            </a:r>
            <a:r>
              <a:rPr sz="1550" dirty="0">
                <a:latin typeface="Century Gothic"/>
                <a:cs typeface="Century Gothic"/>
              </a:rPr>
              <a:t>since</a:t>
            </a:r>
            <a:r>
              <a:rPr sz="1550" spc="5" dirty="0">
                <a:latin typeface="Century Gothic"/>
                <a:cs typeface="Century Gothic"/>
              </a:rPr>
              <a:t> </a:t>
            </a:r>
            <a:r>
              <a:rPr sz="1550" spc="-20" dirty="0">
                <a:latin typeface="Century Gothic"/>
                <a:cs typeface="Century Gothic"/>
              </a:rPr>
              <a:t>2013</a:t>
            </a:r>
            <a:endParaRPr sz="1550" dirty="0">
              <a:latin typeface="Century Gothic"/>
              <a:cs typeface="Century Gothic"/>
            </a:endParaRPr>
          </a:p>
        </p:txBody>
      </p:sp>
    </p:spTree>
    <p:extLst>
      <p:ext uri="{BB962C8B-B14F-4D97-AF65-F5344CB8AC3E}">
        <p14:creationId xmlns:p14="http://schemas.microsoft.com/office/powerpoint/2010/main" val="706594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normAutofit lnSpcReduction="10000"/>
          </a:bodyPr>
          <a:lstStyle/>
          <a:p>
            <a:fld id="{5075537C-CA84-1446-933C-8E9D027F9201}" type="slidenum">
              <a:rPr lang="en-US" smtClean="0"/>
              <a:t>22</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298027AF-2381-4650-A9A5-B8597B1DF96F}"/>
              </a:ext>
            </a:extLst>
          </p:cNvPr>
          <p:cNvPicPr>
            <a:picLocks noChangeAspect="1"/>
          </p:cNvPicPr>
          <p:nvPr/>
        </p:nvPicPr>
        <p:blipFill>
          <a:blip r:embed="rId3"/>
          <a:stretch>
            <a:fillRect/>
          </a:stretch>
        </p:blipFill>
        <p:spPr>
          <a:xfrm>
            <a:off x="1" y="2506983"/>
            <a:ext cx="11292840" cy="158953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normAutofit lnSpcReduction="10000"/>
          </a:bodyPr>
          <a:lstStyle/>
          <a:p>
            <a:fld id="{5075537C-CA84-1446-933C-8E9D027F9201}" type="slidenum">
              <a:rPr lang="en-US" smtClean="0"/>
              <a:t>23</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E3B69DE4-78FE-4647-8A0B-7E46996112F0}"/>
              </a:ext>
            </a:extLst>
          </p:cNvPr>
          <p:cNvPicPr>
            <a:picLocks noChangeAspect="1"/>
          </p:cNvPicPr>
          <p:nvPr/>
        </p:nvPicPr>
        <p:blipFill>
          <a:blip r:embed="rId3"/>
          <a:stretch>
            <a:fillRect/>
          </a:stretch>
        </p:blipFill>
        <p:spPr>
          <a:xfrm>
            <a:off x="0" y="2173190"/>
            <a:ext cx="11292840" cy="2326388"/>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normAutofit lnSpcReduction="10000"/>
          </a:bodyPr>
          <a:lstStyle/>
          <a:p>
            <a:fld id="{5075537C-CA84-1446-933C-8E9D027F9201}" type="slidenum">
              <a:rPr lang="en-US" smtClean="0"/>
              <a:t>24</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62CEE4B6-A38D-4A62-9CAC-A0FE901AC144}"/>
              </a:ext>
            </a:extLst>
          </p:cNvPr>
          <p:cNvPicPr>
            <a:picLocks noChangeAspect="1"/>
          </p:cNvPicPr>
          <p:nvPr/>
        </p:nvPicPr>
        <p:blipFill>
          <a:blip r:embed="rId3"/>
          <a:stretch>
            <a:fillRect/>
          </a:stretch>
        </p:blipFill>
        <p:spPr>
          <a:xfrm>
            <a:off x="-7229" y="1594757"/>
            <a:ext cx="11292840" cy="4318546"/>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normAutofit lnSpcReduction="10000"/>
          </a:bodyPr>
          <a:lstStyle/>
          <a:p>
            <a:fld id="{5075537C-CA84-1446-933C-8E9D027F9201}" type="slidenum">
              <a:rPr lang="en-US" smtClean="0"/>
              <a:t>25</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E30DDDF6-361F-46EF-98B6-8421712B2D97}"/>
              </a:ext>
            </a:extLst>
          </p:cNvPr>
          <p:cNvPicPr>
            <a:picLocks noChangeAspect="1"/>
          </p:cNvPicPr>
          <p:nvPr/>
        </p:nvPicPr>
        <p:blipFill>
          <a:blip r:embed="rId3"/>
          <a:stretch>
            <a:fillRect/>
          </a:stretch>
        </p:blipFill>
        <p:spPr>
          <a:xfrm>
            <a:off x="0" y="2330278"/>
            <a:ext cx="11279621" cy="20330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normAutofit lnSpcReduction="10000"/>
          </a:bodyPr>
          <a:lstStyle/>
          <a:p>
            <a:fld id="{5075537C-CA84-1446-933C-8E9D027F9201}" type="slidenum">
              <a:rPr lang="en-US" smtClean="0"/>
              <a:t>26</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09C1A597-13B7-4D8A-9EE9-0CDAF47E91CB}"/>
              </a:ext>
            </a:extLst>
          </p:cNvPr>
          <p:cNvPicPr>
            <a:picLocks noChangeAspect="1"/>
          </p:cNvPicPr>
          <p:nvPr/>
        </p:nvPicPr>
        <p:blipFill>
          <a:blip r:embed="rId3"/>
          <a:stretch>
            <a:fillRect/>
          </a:stretch>
        </p:blipFill>
        <p:spPr>
          <a:xfrm>
            <a:off x="0" y="2516093"/>
            <a:ext cx="11292840" cy="1691160"/>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normAutofit lnSpcReduction="10000"/>
          </a:bodyPr>
          <a:lstStyle/>
          <a:p>
            <a:fld id="{5075537C-CA84-1446-933C-8E9D027F9201}" type="slidenum">
              <a:rPr lang="en-US" smtClean="0"/>
              <a:t>28</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800" spc="-10" dirty="0">
                <a:latin typeface="Abadi" panose="020B0604020104020204" pitchFamily="34" charset="0"/>
              </a:rPr>
              <a:t>Folium</a:t>
            </a:r>
            <a:r>
              <a:rPr lang="en-US" sz="2800" spc="-65" dirty="0">
                <a:latin typeface="Abadi" panose="020B0604020104020204" pitchFamily="34" charset="0"/>
              </a:rPr>
              <a:t> </a:t>
            </a:r>
            <a:r>
              <a:rPr lang="en-US" sz="2800" spc="-10" dirty="0">
                <a:latin typeface="Abadi" panose="020B0604020104020204" pitchFamily="34" charset="0"/>
              </a:rPr>
              <a:t>Map</a:t>
            </a:r>
            <a:r>
              <a:rPr lang="en-US" sz="2800" spc="-80" dirty="0">
                <a:latin typeface="Abadi" panose="020B0604020104020204" pitchFamily="34" charset="0"/>
              </a:rPr>
              <a:t> </a:t>
            </a:r>
            <a:r>
              <a:rPr lang="en-US" sz="2800" dirty="0">
                <a:latin typeface="Abadi" panose="020B0604020104020204" pitchFamily="34" charset="0"/>
              </a:rPr>
              <a:t>-</a:t>
            </a:r>
            <a:r>
              <a:rPr lang="en-US" sz="2800" spc="-95" dirty="0">
                <a:latin typeface="Abadi" panose="020B0604020104020204" pitchFamily="34" charset="0"/>
              </a:rPr>
              <a:t> </a:t>
            </a:r>
            <a:r>
              <a:rPr lang="en-US" sz="2800" spc="-100" dirty="0">
                <a:latin typeface="Abadi" panose="020B0604020104020204" pitchFamily="34" charset="0"/>
              </a:rPr>
              <a:t>Launch</a:t>
            </a:r>
            <a:r>
              <a:rPr lang="en-US" sz="2800" spc="-110" dirty="0">
                <a:latin typeface="Abadi" panose="020B0604020104020204" pitchFamily="34" charset="0"/>
              </a:rPr>
              <a:t> </a:t>
            </a:r>
            <a:r>
              <a:rPr lang="en-US" sz="2800" spc="-85" dirty="0">
                <a:latin typeface="Abadi" panose="020B0604020104020204" pitchFamily="34" charset="0"/>
              </a:rPr>
              <a:t>Sites</a:t>
            </a:r>
            <a:endParaRPr lang="en-US" sz="2800" dirty="0">
              <a:solidFill>
                <a:srgbClr val="0B49CB"/>
              </a:solidFill>
              <a:latin typeface="Abadi" panose="020B0604020104020204" pitchFamily="34" charset="0"/>
            </a:endParaRPr>
          </a:p>
        </p:txBody>
      </p:sp>
      <p:pic>
        <p:nvPicPr>
          <p:cNvPr id="6" name="object 3">
            <a:extLst>
              <a:ext uri="{FF2B5EF4-FFF2-40B4-BE49-F238E27FC236}">
                <a16:creationId xmlns:a16="http://schemas.microsoft.com/office/drawing/2014/main" id="{9F24D86B-129E-4705-9433-2DBE2553877E}"/>
              </a:ext>
            </a:extLst>
          </p:cNvPr>
          <p:cNvPicPr/>
          <p:nvPr/>
        </p:nvPicPr>
        <p:blipFill>
          <a:blip r:embed="rId3" cstate="print"/>
          <a:stretch>
            <a:fillRect/>
          </a:stretch>
        </p:blipFill>
        <p:spPr>
          <a:xfrm>
            <a:off x="6423576" y="1323975"/>
            <a:ext cx="4257675" cy="2495550"/>
          </a:xfrm>
          <a:prstGeom prst="rect">
            <a:avLst/>
          </a:prstGeom>
        </p:spPr>
      </p:pic>
      <p:pic>
        <p:nvPicPr>
          <p:cNvPr id="7" name="object 4">
            <a:extLst>
              <a:ext uri="{FF2B5EF4-FFF2-40B4-BE49-F238E27FC236}">
                <a16:creationId xmlns:a16="http://schemas.microsoft.com/office/drawing/2014/main" id="{8ED601B3-E9A3-4D57-AAA4-D464BF10FA37}"/>
              </a:ext>
            </a:extLst>
          </p:cNvPr>
          <p:cNvPicPr/>
          <p:nvPr/>
        </p:nvPicPr>
        <p:blipFill>
          <a:blip r:embed="rId4" cstate="print"/>
          <a:stretch>
            <a:fillRect/>
          </a:stretch>
        </p:blipFill>
        <p:spPr>
          <a:xfrm>
            <a:off x="485775" y="1323975"/>
            <a:ext cx="4105275" cy="2495550"/>
          </a:xfrm>
          <a:prstGeom prst="rect">
            <a:avLst/>
          </a:prstGeom>
        </p:spPr>
      </p:pic>
      <p:pic>
        <p:nvPicPr>
          <p:cNvPr id="8" name="object 5">
            <a:extLst>
              <a:ext uri="{FF2B5EF4-FFF2-40B4-BE49-F238E27FC236}">
                <a16:creationId xmlns:a16="http://schemas.microsoft.com/office/drawing/2014/main" id="{2F31B7D6-1F9E-42A1-8378-33D7A0439B76}"/>
              </a:ext>
            </a:extLst>
          </p:cNvPr>
          <p:cNvPicPr/>
          <p:nvPr/>
        </p:nvPicPr>
        <p:blipFill>
          <a:blip r:embed="rId5" cstate="print"/>
          <a:stretch>
            <a:fillRect/>
          </a:stretch>
        </p:blipFill>
        <p:spPr>
          <a:xfrm>
            <a:off x="485775" y="4057650"/>
            <a:ext cx="4114800" cy="2505075"/>
          </a:xfrm>
          <a:prstGeom prst="rect">
            <a:avLst/>
          </a:prstGeom>
        </p:spPr>
      </p:pic>
      <p:pic>
        <p:nvPicPr>
          <p:cNvPr id="9" name="object 6">
            <a:extLst>
              <a:ext uri="{FF2B5EF4-FFF2-40B4-BE49-F238E27FC236}">
                <a16:creationId xmlns:a16="http://schemas.microsoft.com/office/drawing/2014/main" id="{B329F8B3-CB5A-400E-97B8-354C85DFBEC3}"/>
              </a:ext>
            </a:extLst>
          </p:cNvPr>
          <p:cNvPicPr/>
          <p:nvPr/>
        </p:nvPicPr>
        <p:blipFill>
          <a:blip r:embed="rId6" cstate="print"/>
          <a:stretch>
            <a:fillRect/>
          </a:stretch>
        </p:blipFill>
        <p:spPr>
          <a:xfrm>
            <a:off x="6414051" y="4057650"/>
            <a:ext cx="4267200" cy="254317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normAutofit lnSpcReduction="10000"/>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800" spc="-10" dirty="0">
                <a:latin typeface="Abadi" panose="020B0604020104020204" pitchFamily="34" charset="0"/>
              </a:rPr>
              <a:t>Folium</a:t>
            </a:r>
            <a:r>
              <a:rPr lang="en-US" sz="2800" spc="-70" dirty="0">
                <a:latin typeface="Abadi" panose="020B0604020104020204" pitchFamily="34" charset="0"/>
              </a:rPr>
              <a:t> </a:t>
            </a:r>
            <a:r>
              <a:rPr lang="en-US" sz="2800" spc="-10" dirty="0">
                <a:latin typeface="Abadi" panose="020B0604020104020204" pitchFamily="34" charset="0"/>
              </a:rPr>
              <a:t>Map</a:t>
            </a:r>
            <a:r>
              <a:rPr lang="en-US" sz="2800" spc="-85" dirty="0">
                <a:latin typeface="Abadi" panose="020B0604020104020204" pitchFamily="34" charset="0"/>
              </a:rPr>
              <a:t> </a:t>
            </a:r>
            <a:r>
              <a:rPr lang="en-US" sz="2800" spc="765" dirty="0">
                <a:latin typeface="Abadi" panose="020B0604020104020204" pitchFamily="34" charset="0"/>
              </a:rPr>
              <a:t>–</a:t>
            </a:r>
            <a:r>
              <a:rPr lang="en-US" sz="2800" spc="-100" dirty="0">
                <a:latin typeface="Abadi" panose="020B0604020104020204" pitchFamily="34" charset="0"/>
              </a:rPr>
              <a:t> </a:t>
            </a:r>
            <a:r>
              <a:rPr lang="en-US" sz="2800" spc="-95" dirty="0">
                <a:latin typeface="Abadi" panose="020B0604020104020204" pitchFamily="34" charset="0"/>
              </a:rPr>
              <a:t>Launch</a:t>
            </a:r>
            <a:r>
              <a:rPr lang="en-US" sz="2800" spc="-105" dirty="0">
                <a:latin typeface="Abadi" panose="020B0604020104020204" pitchFamily="34" charset="0"/>
              </a:rPr>
              <a:t> </a:t>
            </a:r>
            <a:r>
              <a:rPr lang="en-US" sz="2800" spc="-70" dirty="0">
                <a:latin typeface="Abadi" panose="020B0604020104020204" pitchFamily="34" charset="0"/>
              </a:rPr>
              <a:t>Outcome</a:t>
            </a:r>
            <a:endParaRPr lang="en-US" sz="2800" dirty="0">
              <a:solidFill>
                <a:srgbClr val="0B49CB"/>
              </a:solidFill>
              <a:latin typeface="Abadi" panose="020B0604020104020204" pitchFamily="34" charset="0"/>
            </a:endParaRPr>
          </a:p>
        </p:txBody>
      </p:sp>
      <p:sp>
        <p:nvSpPr>
          <p:cNvPr id="10" name="object 3">
            <a:extLst>
              <a:ext uri="{FF2B5EF4-FFF2-40B4-BE49-F238E27FC236}">
                <a16:creationId xmlns:a16="http://schemas.microsoft.com/office/drawing/2014/main" id="{FA6D879F-8187-4FBB-A50E-CFC22E594959}"/>
              </a:ext>
            </a:extLst>
          </p:cNvPr>
          <p:cNvSpPr txBox="1"/>
          <p:nvPr/>
        </p:nvSpPr>
        <p:spPr>
          <a:xfrm>
            <a:off x="4850384" y="2721292"/>
            <a:ext cx="2305050" cy="2493645"/>
          </a:xfrm>
          <a:prstGeom prst="rect">
            <a:avLst/>
          </a:prstGeom>
        </p:spPr>
        <p:txBody>
          <a:bodyPr vert="horz" wrap="square" lIns="0" tIns="12700" rIns="0" bIns="0" rtlCol="0">
            <a:spAutoFit/>
          </a:bodyPr>
          <a:lstStyle/>
          <a:p>
            <a:pPr marL="12065" marR="5080" indent="-635" algn="ctr">
              <a:lnSpc>
                <a:spcPct val="100000"/>
              </a:lnSpc>
              <a:spcBef>
                <a:spcPts val="100"/>
              </a:spcBef>
            </a:pPr>
            <a:r>
              <a:rPr sz="1800" spc="-50" dirty="0">
                <a:latin typeface="Century Gothic"/>
                <a:cs typeface="Century Gothic"/>
              </a:rPr>
              <a:t>An</a:t>
            </a:r>
            <a:r>
              <a:rPr sz="1800" spc="-40" dirty="0">
                <a:latin typeface="Century Gothic"/>
                <a:cs typeface="Century Gothic"/>
              </a:rPr>
              <a:t> </a:t>
            </a:r>
            <a:r>
              <a:rPr sz="1800" spc="-60" dirty="0">
                <a:latin typeface="Century Gothic"/>
                <a:cs typeface="Century Gothic"/>
              </a:rPr>
              <a:t>interactive</a:t>
            </a:r>
            <a:r>
              <a:rPr sz="1800" spc="-50" dirty="0">
                <a:latin typeface="Century Gothic"/>
                <a:cs typeface="Century Gothic"/>
              </a:rPr>
              <a:t> </a:t>
            </a:r>
            <a:r>
              <a:rPr sz="1800" spc="-25" dirty="0">
                <a:latin typeface="Century Gothic"/>
                <a:cs typeface="Century Gothic"/>
              </a:rPr>
              <a:t>map </a:t>
            </a:r>
            <a:r>
              <a:rPr sz="1800" spc="-40" dirty="0">
                <a:latin typeface="Century Gothic"/>
                <a:cs typeface="Century Gothic"/>
              </a:rPr>
              <a:t>displaying</a:t>
            </a:r>
            <a:r>
              <a:rPr sz="1800" spc="-55" dirty="0">
                <a:latin typeface="Century Gothic"/>
                <a:cs typeface="Century Gothic"/>
              </a:rPr>
              <a:t> </a:t>
            </a:r>
            <a:r>
              <a:rPr sz="1800" spc="-75" dirty="0">
                <a:latin typeface="Century Gothic"/>
                <a:cs typeface="Century Gothic"/>
              </a:rPr>
              <a:t>the</a:t>
            </a:r>
            <a:r>
              <a:rPr sz="1800" spc="-50" dirty="0">
                <a:latin typeface="Century Gothic"/>
                <a:cs typeface="Century Gothic"/>
              </a:rPr>
              <a:t> </a:t>
            </a:r>
            <a:r>
              <a:rPr sz="1800" spc="-20" dirty="0">
                <a:latin typeface="Century Gothic"/>
                <a:cs typeface="Century Gothic"/>
              </a:rPr>
              <a:t>total </a:t>
            </a:r>
            <a:r>
              <a:rPr sz="1800" spc="-90" dirty="0">
                <a:latin typeface="Century Gothic"/>
                <a:cs typeface="Century Gothic"/>
              </a:rPr>
              <a:t>number</a:t>
            </a:r>
            <a:r>
              <a:rPr sz="1800" spc="-45" dirty="0">
                <a:latin typeface="Century Gothic"/>
                <a:cs typeface="Century Gothic"/>
              </a:rPr>
              <a:t> </a:t>
            </a:r>
            <a:r>
              <a:rPr sz="1800" dirty="0">
                <a:latin typeface="Century Gothic"/>
                <a:cs typeface="Century Gothic"/>
              </a:rPr>
              <a:t>of</a:t>
            </a:r>
            <a:r>
              <a:rPr sz="1800" spc="-65" dirty="0">
                <a:latin typeface="Century Gothic"/>
                <a:cs typeface="Century Gothic"/>
              </a:rPr>
              <a:t> </a:t>
            </a:r>
            <a:r>
              <a:rPr sz="1800" spc="-10" dirty="0">
                <a:latin typeface="Century Gothic"/>
                <a:cs typeface="Century Gothic"/>
              </a:rPr>
              <a:t>successful </a:t>
            </a:r>
            <a:r>
              <a:rPr sz="1800" spc="-165" dirty="0">
                <a:latin typeface="Century Gothic"/>
                <a:cs typeface="Century Gothic"/>
              </a:rPr>
              <a:t>and</a:t>
            </a:r>
            <a:r>
              <a:rPr sz="1800" dirty="0">
                <a:latin typeface="Century Gothic"/>
                <a:cs typeface="Century Gothic"/>
              </a:rPr>
              <a:t> </a:t>
            </a:r>
            <a:r>
              <a:rPr sz="1800" spc="-70" dirty="0">
                <a:latin typeface="Century Gothic"/>
                <a:cs typeface="Century Gothic"/>
              </a:rPr>
              <a:t>failed</a:t>
            </a:r>
            <a:r>
              <a:rPr sz="1800" dirty="0">
                <a:latin typeface="Century Gothic"/>
                <a:cs typeface="Century Gothic"/>
              </a:rPr>
              <a:t> </a:t>
            </a:r>
            <a:r>
              <a:rPr sz="1800" spc="-10" dirty="0">
                <a:latin typeface="Century Gothic"/>
                <a:cs typeface="Century Gothic"/>
              </a:rPr>
              <a:t>launch outcomes.</a:t>
            </a:r>
            <a:endParaRPr sz="1800" dirty="0">
              <a:latin typeface="Century Gothic"/>
              <a:cs typeface="Century Gothic"/>
            </a:endParaRPr>
          </a:p>
          <a:p>
            <a:pPr>
              <a:lnSpc>
                <a:spcPct val="100000"/>
              </a:lnSpc>
              <a:spcBef>
                <a:spcPts val="10"/>
              </a:spcBef>
            </a:pPr>
            <a:endParaRPr sz="1800" dirty="0">
              <a:latin typeface="Century Gothic"/>
              <a:cs typeface="Century Gothic"/>
            </a:endParaRPr>
          </a:p>
          <a:p>
            <a:pPr marL="19050" marR="5080" indent="-8255" algn="ctr">
              <a:lnSpc>
                <a:spcPct val="99100"/>
              </a:lnSpc>
            </a:pPr>
            <a:r>
              <a:rPr sz="1800" dirty="0">
                <a:latin typeface="Century Gothic"/>
                <a:cs typeface="Century Gothic"/>
              </a:rPr>
              <a:t>Successful</a:t>
            </a:r>
            <a:r>
              <a:rPr sz="1800" spc="170" dirty="0">
                <a:latin typeface="Century Gothic"/>
                <a:cs typeface="Century Gothic"/>
              </a:rPr>
              <a:t> </a:t>
            </a:r>
            <a:r>
              <a:rPr sz="1800" spc="-10" dirty="0">
                <a:latin typeface="Century Gothic"/>
                <a:cs typeface="Century Gothic"/>
              </a:rPr>
              <a:t>launches </a:t>
            </a:r>
            <a:r>
              <a:rPr sz="1800" spc="-70" dirty="0">
                <a:latin typeface="Century Gothic"/>
                <a:cs typeface="Century Gothic"/>
              </a:rPr>
              <a:t>are</a:t>
            </a:r>
            <a:r>
              <a:rPr sz="1800" spc="-55" dirty="0">
                <a:latin typeface="Century Gothic"/>
                <a:cs typeface="Century Gothic"/>
              </a:rPr>
              <a:t> </a:t>
            </a:r>
            <a:r>
              <a:rPr sz="1800" spc="-70" dirty="0">
                <a:solidFill>
                  <a:srgbClr val="5DEB00"/>
                </a:solidFill>
                <a:latin typeface="Century Gothic"/>
                <a:cs typeface="Century Gothic"/>
              </a:rPr>
              <a:t>green</a:t>
            </a:r>
            <a:r>
              <a:rPr sz="1800" spc="-20" dirty="0">
                <a:solidFill>
                  <a:srgbClr val="5DEB00"/>
                </a:solidFill>
                <a:latin typeface="Century Gothic"/>
                <a:cs typeface="Century Gothic"/>
              </a:rPr>
              <a:t> </a:t>
            </a:r>
            <a:r>
              <a:rPr sz="1800" spc="-50" dirty="0">
                <a:latin typeface="Century Gothic"/>
                <a:cs typeface="Century Gothic"/>
              </a:rPr>
              <a:t>while </a:t>
            </a:r>
            <a:r>
              <a:rPr sz="1800" spc="-45" dirty="0">
                <a:latin typeface="Century Gothic"/>
                <a:cs typeface="Century Gothic"/>
              </a:rPr>
              <a:t>failed </a:t>
            </a:r>
            <a:r>
              <a:rPr sz="1800" spc="-60" dirty="0">
                <a:latin typeface="Century Gothic"/>
                <a:cs typeface="Century Gothic"/>
              </a:rPr>
              <a:t>launches</a:t>
            </a:r>
            <a:r>
              <a:rPr sz="1800" spc="-20" dirty="0">
                <a:latin typeface="Century Gothic"/>
                <a:cs typeface="Century Gothic"/>
              </a:rPr>
              <a:t> </a:t>
            </a:r>
            <a:r>
              <a:rPr sz="1800" spc="-75" dirty="0">
                <a:latin typeface="Century Gothic"/>
                <a:cs typeface="Century Gothic"/>
              </a:rPr>
              <a:t>are</a:t>
            </a:r>
            <a:r>
              <a:rPr sz="1800" spc="-60" dirty="0">
                <a:solidFill>
                  <a:srgbClr val="FFFFFF"/>
                </a:solidFill>
                <a:latin typeface="Century Gothic"/>
                <a:cs typeface="Century Gothic"/>
              </a:rPr>
              <a:t> </a:t>
            </a:r>
            <a:r>
              <a:rPr sz="1800" spc="-25" dirty="0">
                <a:solidFill>
                  <a:srgbClr val="FF0000"/>
                </a:solidFill>
                <a:latin typeface="Century Gothic"/>
                <a:cs typeface="Century Gothic"/>
              </a:rPr>
              <a:t>red</a:t>
            </a:r>
            <a:endParaRPr sz="1800" dirty="0">
              <a:latin typeface="Century Gothic"/>
              <a:cs typeface="Century Gothic"/>
            </a:endParaRPr>
          </a:p>
        </p:txBody>
      </p:sp>
      <p:pic>
        <p:nvPicPr>
          <p:cNvPr id="11" name="object 4">
            <a:extLst>
              <a:ext uri="{FF2B5EF4-FFF2-40B4-BE49-F238E27FC236}">
                <a16:creationId xmlns:a16="http://schemas.microsoft.com/office/drawing/2014/main" id="{5C26C152-FDE2-4CD9-A0AC-2851C2C9A6A7}"/>
              </a:ext>
            </a:extLst>
          </p:cNvPr>
          <p:cNvPicPr/>
          <p:nvPr/>
        </p:nvPicPr>
        <p:blipFill>
          <a:blip r:embed="rId3" cstate="print"/>
          <a:stretch>
            <a:fillRect/>
          </a:stretch>
        </p:blipFill>
        <p:spPr>
          <a:xfrm>
            <a:off x="514350" y="1343025"/>
            <a:ext cx="4152900" cy="2571750"/>
          </a:xfrm>
          <a:prstGeom prst="rect">
            <a:avLst/>
          </a:prstGeom>
        </p:spPr>
      </p:pic>
      <p:pic>
        <p:nvPicPr>
          <p:cNvPr id="12" name="object 5">
            <a:extLst>
              <a:ext uri="{FF2B5EF4-FFF2-40B4-BE49-F238E27FC236}">
                <a16:creationId xmlns:a16="http://schemas.microsoft.com/office/drawing/2014/main" id="{CE575563-57A0-4438-B918-1FB05C4BB915}"/>
              </a:ext>
            </a:extLst>
          </p:cNvPr>
          <p:cNvPicPr/>
          <p:nvPr/>
        </p:nvPicPr>
        <p:blipFill>
          <a:blip r:embed="rId4" cstate="print"/>
          <a:stretch>
            <a:fillRect/>
          </a:stretch>
        </p:blipFill>
        <p:spPr>
          <a:xfrm>
            <a:off x="485775" y="4038600"/>
            <a:ext cx="4210050" cy="2562225"/>
          </a:xfrm>
          <a:prstGeom prst="rect">
            <a:avLst/>
          </a:prstGeom>
        </p:spPr>
      </p:pic>
      <p:pic>
        <p:nvPicPr>
          <p:cNvPr id="13" name="object 6">
            <a:extLst>
              <a:ext uri="{FF2B5EF4-FFF2-40B4-BE49-F238E27FC236}">
                <a16:creationId xmlns:a16="http://schemas.microsoft.com/office/drawing/2014/main" id="{DF4318C5-9308-4D24-90CA-D6D642B9E0CE}"/>
              </a:ext>
            </a:extLst>
          </p:cNvPr>
          <p:cNvPicPr/>
          <p:nvPr/>
        </p:nvPicPr>
        <p:blipFill>
          <a:blip r:embed="rId5" cstate="print"/>
          <a:stretch>
            <a:fillRect/>
          </a:stretch>
        </p:blipFill>
        <p:spPr>
          <a:xfrm>
            <a:off x="7305675" y="4038600"/>
            <a:ext cx="3987165" cy="2562225"/>
          </a:xfrm>
          <a:prstGeom prst="rect">
            <a:avLst/>
          </a:prstGeom>
        </p:spPr>
      </p:pic>
      <p:pic>
        <p:nvPicPr>
          <p:cNvPr id="14" name="object 7">
            <a:extLst>
              <a:ext uri="{FF2B5EF4-FFF2-40B4-BE49-F238E27FC236}">
                <a16:creationId xmlns:a16="http://schemas.microsoft.com/office/drawing/2014/main" id="{AE7C8CE7-9BFD-4CAC-89C4-E64EAA089312}"/>
              </a:ext>
            </a:extLst>
          </p:cNvPr>
          <p:cNvPicPr/>
          <p:nvPr/>
        </p:nvPicPr>
        <p:blipFill>
          <a:blip r:embed="rId6" cstate="print"/>
          <a:stretch>
            <a:fillRect/>
          </a:stretch>
        </p:blipFill>
        <p:spPr>
          <a:xfrm>
            <a:off x="7305675" y="1352550"/>
            <a:ext cx="3979936" cy="256222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lnSpcReduction="10000"/>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996772"/>
            <a:ext cx="10515600" cy="3817619"/>
          </a:xfrm>
          <a:prstGeom prst="rect">
            <a:avLst/>
          </a:prstGeom>
        </p:spPr>
        <p:txBody>
          <a:bodyPr lIns="91440" tIns="45720" rIns="91440" bIns="45720" anchor="t">
            <a:normAutofit fontScale="850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lnSpc>
                <a:spcPct val="100000"/>
              </a:lnSpc>
              <a:spcBef>
                <a:spcPts val="1400"/>
              </a:spcBef>
            </a:pPr>
            <a:r>
              <a:rPr lang="en-US" sz="3100" dirty="0">
                <a:solidFill>
                  <a:schemeClr val="tx1"/>
                </a:solidFill>
                <a:latin typeface="Abadi" panose="020B0604020104020204" pitchFamily="34" charset="0"/>
              </a:rPr>
              <a:t>This project utilizes SpaceX's Data API and Falcon 9's Wikipedia page to collect data on successful and failed first stage launches and the variables that played a part in that outcome. Using tools such as SQL, Data Visualization and Machine Learning the following was learned</a:t>
            </a:r>
          </a:p>
          <a:p>
            <a:pPr marL="0" indent="0" algn="just">
              <a:lnSpc>
                <a:spcPct val="100000"/>
              </a:lnSpc>
              <a:spcBef>
                <a:spcPts val="1400"/>
              </a:spcBef>
              <a:buNone/>
            </a:pPr>
            <a:r>
              <a:rPr lang="en-US" dirty="0">
                <a:solidFill>
                  <a:schemeClr val="tx1"/>
                </a:solidFill>
                <a:latin typeface="Abadi" panose="020B0604020104020204" pitchFamily="34" charset="0"/>
              </a:rPr>
              <a:t>• The variable with the highest impact on successful landing was Payload Mass, with most successful landing happening with a payload mass between 2000 to 6000 kg. The most successful landing site was KSC LC-39A with a 76.9% success rate. Lastly our machine learning algorithms outputted an R2 score of 0.83 and F1 score of about 0.89 displaying their successful ability to predict future landing outcomes.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normAutofit lnSpcReduction="10000"/>
          </a:bodyPr>
          <a:lstStyle/>
          <a:p>
            <a:fld id="{5075537C-CA84-1446-933C-8E9D027F9201}" type="slidenum">
              <a:rPr lang="en-US" smtClean="0"/>
              <a:t>31</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800" spc="-75" dirty="0">
                <a:latin typeface="Abadi" panose="020B0604020104020204" pitchFamily="34" charset="0"/>
              </a:rPr>
              <a:t>Dash</a:t>
            </a:r>
            <a:r>
              <a:rPr lang="en-US" sz="2800" spc="-150" dirty="0">
                <a:latin typeface="Abadi" panose="020B0604020104020204" pitchFamily="34" charset="0"/>
              </a:rPr>
              <a:t> </a:t>
            </a:r>
            <a:r>
              <a:rPr lang="en-US" sz="2800" spc="765" dirty="0">
                <a:latin typeface="Abadi" panose="020B0604020104020204" pitchFamily="34" charset="0"/>
              </a:rPr>
              <a:t>–</a:t>
            </a:r>
            <a:r>
              <a:rPr lang="en-US" sz="2800" spc="-60" dirty="0">
                <a:latin typeface="Abadi" panose="020B0604020104020204" pitchFamily="34" charset="0"/>
              </a:rPr>
              <a:t> </a:t>
            </a:r>
            <a:r>
              <a:rPr lang="en-US" sz="2800" spc="-100" dirty="0">
                <a:latin typeface="Abadi" panose="020B0604020104020204" pitchFamily="34" charset="0"/>
              </a:rPr>
              <a:t>Launch</a:t>
            </a:r>
            <a:r>
              <a:rPr lang="en-US" sz="2800" spc="-65" dirty="0">
                <a:latin typeface="Abadi" panose="020B0604020104020204" pitchFamily="34" charset="0"/>
              </a:rPr>
              <a:t> </a:t>
            </a:r>
            <a:r>
              <a:rPr lang="en-US" sz="2800" spc="-20" dirty="0">
                <a:latin typeface="Abadi" panose="020B0604020104020204" pitchFamily="34" charset="0"/>
              </a:rPr>
              <a:t>Site</a:t>
            </a:r>
            <a:r>
              <a:rPr lang="en-US" sz="2800" spc="-35" dirty="0">
                <a:latin typeface="Abadi" panose="020B0604020104020204" pitchFamily="34" charset="0"/>
              </a:rPr>
              <a:t> </a:t>
            </a:r>
            <a:r>
              <a:rPr lang="en-US" sz="2800" spc="-215" dirty="0">
                <a:latin typeface="Abadi" panose="020B0604020104020204" pitchFamily="34" charset="0"/>
              </a:rPr>
              <a:t>Success</a:t>
            </a:r>
            <a:r>
              <a:rPr lang="en-US" sz="2800" spc="-25" dirty="0">
                <a:latin typeface="Abadi" panose="020B0604020104020204" pitchFamily="34" charset="0"/>
              </a:rPr>
              <a:t> </a:t>
            </a:r>
            <a:r>
              <a:rPr lang="en-US" sz="2800" spc="-130" dirty="0">
                <a:latin typeface="Abadi" panose="020B0604020104020204" pitchFamily="34" charset="0"/>
              </a:rPr>
              <a:t>Rates</a:t>
            </a:r>
            <a:endParaRPr lang="en-US" sz="2800" dirty="0">
              <a:solidFill>
                <a:srgbClr val="0B49CB"/>
              </a:solidFill>
              <a:latin typeface="Abadi" panose="020B0604020104020204" pitchFamily="34" charset="0"/>
            </a:endParaRPr>
          </a:p>
        </p:txBody>
      </p:sp>
      <p:pic>
        <p:nvPicPr>
          <p:cNvPr id="4" name="Picture 3">
            <a:extLst>
              <a:ext uri="{FF2B5EF4-FFF2-40B4-BE49-F238E27FC236}">
                <a16:creationId xmlns:a16="http://schemas.microsoft.com/office/drawing/2014/main" id="{565EAFA0-6F84-40D5-A1AE-05114126621A}"/>
              </a:ext>
            </a:extLst>
          </p:cNvPr>
          <p:cNvPicPr>
            <a:picLocks noChangeAspect="1"/>
          </p:cNvPicPr>
          <p:nvPr/>
        </p:nvPicPr>
        <p:blipFill>
          <a:blip r:embed="rId3"/>
          <a:stretch>
            <a:fillRect/>
          </a:stretch>
        </p:blipFill>
        <p:spPr>
          <a:xfrm>
            <a:off x="0" y="1795195"/>
            <a:ext cx="11285611" cy="302468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normAutofit lnSpcReduction="10000"/>
          </a:bodyPr>
          <a:lstStyle/>
          <a:p>
            <a:fld id="{5075537C-CA84-1446-933C-8E9D027F9201}" type="slidenum">
              <a:rPr lang="en-US" smtClean="0"/>
              <a:t>32</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800" spc="-75" dirty="0">
                <a:latin typeface="Abadi" panose="020B0604020104020204" pitchFamily="34" charset="0"/>
              </a:rPr>
              <a:t>Dash</a:t>
            </a:r>
            <a:r>
              <a:rPr lang="en-US" sz="2800" spc="-90" dirty="0">
                <a:latin typeface="Abadi" panose="020B0604020104020204" pitchFamily="34" charset="0"/>
              </a:rPr>
              <a:t> </a:t>
            </a:r>
            <a:r>
              <a:rPr lang="en-US" sz="2800" spc="765" dirty="0">
                <a:latin typeface="Abadi" panose="020B0604020104020204" pitchFamily="34" charset="0"/>
              </a:rPr>
              <a:t>–</a:t>
            </a:r>
            <a:r>
              <a:rPr lang="en-US" sz="2800" spc="-70" dirty="0">
                <a:latin typeface="Abadi" panose="020B0604020104020204" pitchFamily="34" charset="0"/>
              </a:rPr>
              <a:t> </a:t>
            </a:r>
            <a:r>
              <a:rPr lang="en-US" sz="2800" spc="-20" dirty="0">
                <a:latin typeface="Abadi" panose="020B0604020104020204" pitchFamily="34" charset="0"/>
              </a:rPr>
              <a:t>Highest</a:t>
            </a:r>
            <a:r>
              <a:rPr lang="en-US" sz="2800" spc="-125" dirty="0">
                <a:latin typeface="Abadi" panose="020B0604020104020204" pitchFamily="34" charset="0"/>
              </a:rPr>
              <a:t> </a:t>
            </a:r>
            <a:r>
              <a:rPr lang="en-US" sz="2800" spc="-85" dirty="0">
                <a:latin typeface="Abadi" panose="020B0604020104020204" pitchFamily="34" charset="0"/>
              </a:rPr>
              <a:t>Launch</a:t>
            </a:r>
            <a:r>
              <a:rPr lang="en-US" sz="2800" spc="-70" dirty="0">
                <a:latin typeface="Abadi" panose="020B0604020104020204" pitchFamily="34" charset="0"/>
              </a:rPr>
              <a:t> </a:t>
            </a:r>
            <a:r>
              <a:rPr lang="en-US" sz="2800" spc="-45" dirty="0">
                <a:latin typeface="Abadi" panose="020B0604020104020204" pitchFamily="34" charset="0"/>
              </a:rPr>
              <a:t>Site</a:t>
            </a:r>
            <a:r>
              <a:rPr lang="en-US" sz="2800" spc="-100" dirty="0">
                <a:latin typeface="Abadi" panose="020B0604020104020204" pitchFamily="34" charset="0"/>
              </a:rPr>
              <a:t> </a:t>
            </a:r>
            <a:r>
              <a:rPr lang="en-US" sz="2800" spc="-200" dirty="0">
                <a:latin typeface="Abadi" panose="020B0604020104020204" pitchFamily="34" charset="0"/>
              </a:rPr>
              <a:t>Success</a:t>
            </a:r>
            <a:r>
              <a:rPr lang="en-US" sz="2800" spc="-40" dirty="0">
                <a:latin typeface="Abadi" panose="020B0604020104020204" pitchFamily="34" charset="0"/>
              </a:rPr>
              <a:t> </a:t>
            </a:r>
            <a:r>
              <a:rPr lang="en-US" sz="2800" spc="-110" dirty="0">
                <a:latin typeface="Abadi" panose="020B0604020104020204" pitchFamily="34" charset="0"/>
              </a:rPr>
              <a:t>Rate</a:t>
            </a:r>
            <a:endParaRPr lang="en-US" sz="2800" dirty="0">
              <a:solidFill>
                <a:srgbClr val="0B49CB"/>
              </a:solidFill>
              <a:latin typeface="Abadi" panose="020B0604020104020204" pitchFamily="34" charset="0"/>
            </a:endParaRPr>
          </a:p>
        </p:txBody>
      </p:sp>
      <p:pic>
        <p:nvPicPr>
          <p:cNvPr id="4" name="Picture 3">
            <a:extLst>
              <a:ext uri="{FF2B5EF4-FFF2-40B4-BE49-F238E27FC236}">
                <a16:creationId xmlns:a16="http://schemas.microsoft.com/office/drawing/2014/main" id="{0752EF56-3CB3-4CB5-9E12-7BE12019EC77}"/>
              </a:ext>
            </a:extLst>
          </p:cNvPr>
          <p:cNvPicPr>
            <a:picLocks noChangeAspect="1"/>
          </p:cNvPicPr>
          <p:nvPr/>
        </p:nvPicPr>
        <p:blipFill>
          <a:blip r:embed="rId3"/>
          <a:stretch>
            <a:fillRect/>
          </a:stretch>
        </p:blipFill>
        <p:spPr>
          <a:xfrm>
            <a:off x="0" y="1958340"/>
            <a:ext cx="11262359" cy="2834701"/>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normAutofit lnSpcReduction="10000"/>
          </a:bodyPr>
          <a:lstStyle/>
          <a:p>
            <a:fld id="{5075537C-CA84-1446-933C-8E9D027F9201}" type="slidenum">
              <a:rPr lang="en-US" smtClean="0"/>
              <a:t>33</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pc="-75" dirty="0">
                <a:latin typeface="Abadi" panose="020B0604020104020204" pitchFamily="34" charset="0"/>
              </a:rPr>
              <a:t>Dash</a:t>
            </a:r>
            <a:r>
              <a:rPr lang="en-US" spc="-150" dirty="0">
                <a:latin typeface="Abadi" panose="020B0604020104020204" pitchFamily="34" charset="0"/>
              </a:rPr>
              <a:t> </a:t>
            </a:r>
            <a:r>
              <a:rPr lang="en-US" spc="765" dirty="0">
                <a:latin typeface="Abadi" panose="020B0604020104020204" pitchFamily="34" charset="0"/>
              </a:rPr>
              <a:t>–</a:t>
            </a:r>
            <a:r>
              <a:rPr lang="en-US" spc="-75" dirty="0">
                <a:latin typeface="Abadi" panose="020B0604020104020204" pitchFamily="34" charset="0"/>
              </a:rPr>
              <a:t> </a:t>
            </a:r>
            <a:r>
              <a:rPr lang="en-US" spc="-85" dirty="0">
                <a:latin typeface="Abadi" panose="020B0604020104020204" pitchFamily="34" charset="0"/>
              </a:rPr>
              <a:t>Payload</a:t>
            </a:r>
            <a:r>
              <a:rPr lang="en-US" spc="-60" dirty="0">
                <a:latin typeface="Abadi" panose="020B0604020104020204" pitchFamily="34" charset="0"/>
              </a:rPr>
              <a:t> </a:t>
            </a:r>
            <a:r>
              <a:rPr lang="en-US" spc="-180" dirty="0">
                <a:latin typeface="Abadi" panose="020B0604020104020204" pitchFamily="34" charset="0"/>
              </a:rPr>
              <a:t>Mass</a:t>
            </a:r>
            <a:r>
              <a:rPr lang="en-US" spc="-65" dirty="0">
                <a:latin typeface="Abadi" panose="020B0604020104020204" pitchFamily="34" charset="0"/>
              </a:rPr>
              <a:t> </a:t>
            </a:r>
            <a:r>
              <a:rPr lang="en-US" dirty="0">
                <a:latin typeface="Abadi" panose="020B0604020104020204" pitchFamily="34" charset="0"/>
              </a:rPr>
              <a:t>vs</a:t>
            </a:r>
            <a:r>
              <a:rPr lang="en-US" spc="-105" dirty="0">
                <a:latin typeface="Abadi" panose="020B0604020104020204" pitchFamily="34" charset="0"/>
              </a:rPr>
              <a:t> </a:t>
            </a:r>
            <a:r>
              <a:rPr lang="en-US" spc="-204" dirty="0">
                <a:latin typeface="Abadi" panose="020B0604020104020204" pitchFamily="34" charset="0"/>
              </a:rPr>
              <a:t>Success</a:t>
            </a:r>
            <a:r>
              <a:rPr lang="en-US" spc="-35" dirty="0">
                <a:latin typeface="Abadi" panose="020B0604020104020204" pitchFamily="34" charset="0"/>
              </a:rPr>
              <a:t> </a:t>
            </a:r>
            <a:r>
              <a:rPr lang="en-US" spc="-120" dirty="0">
                <a:latin typeface="Abadi" panose="020B0604020104020204" pitchFamily="34" charset="0"/>
              </a:rPr>
              <a:t>Rate</a:t>
            </a:r>
            <a:r>
              <a:rPr lang="en-US" spc="-50" dirty="0">
                <a:latin typeface="Abadi" panose="020B0604020104020204" pitchFamily="34" charset="0"/>
              </a:rPr>
              <a:t> </a:t>
            </a:r>
            <a:r>
              <a:rPr lang="en-US" spc="-65" dirty="0">
                <a:latin typeface="Abadi" panose="020B0604020104020204" pitchFamily="34" charset="0"/>
              </a:rPr>
              <a:t>Scatter</a:t>
            </a:r>
            <a:r>
              <a:rPr lang="en-US" spc="-80" dirty="0">
                <a:latin typeface="Abadi" panose="020B0604020104020204" pitchFamily="34" charset="0"/>
              </a:rPr>
              <a:t> </a:t>
            </a:r>
            <a:r>
              <a:rPr lang="en-US" spc="-20" dirty="0">
                <a:latin typeface="Abadi" panose="020B0604020104020204" pitchFamily="34" charset="0"/>
              </a:rPr>
              <a:t>Plot</a:t>
            </a:r>
            <a:endParaRPr lang="en-US" dirty="0">
              <a:solidFill>
                <a:srgbClr val="0B49CB"/>
              </a:solidFill>
              <a:latin typeface="Abadi" panose="020B0604020104020204" pitchFamily="34" charset="0"/>
            </a:endParaRPr>
          </a:p>
        </p:txBody>
      </p:sp>
      <p:pic>
        <p:nvPicPr>
          <p:cNvPr id="4" name="Picture 3">
            <a:extLst>
              <a:ext uri="{FF2B5EF4-FFF2-40B4-BE49-F238E27FC236}">
                <a16:creationId xmlns:a16="http://schemas.microsoft.com/office/drawing/2014/main" id="{175DFF96-4278-4737-AEE1-A1D41317D60B}"/>
              </a:ext>
            </a:extLst>
          </p:cNvPr>
          <p:cNvPicPr>
            <a:picLocks noChangeAspect="1"/>
          </p:cNvPicPr>
          <p:nvPr/>
        </p:nvPicPr>
        <p:blipFill>
          <a:blip r:embed="rId3"/>
          <a:stretch>
            <a:fillRect/>
          </a:stretch>
        </p:blipFill>
        <p:spPr>
          <a:xfrm>
            <a:off x="0" y="1421879"/>
            <a:ext cx="11323477" cy="3119641"/>
          </a:xfrm>
          <a:prstGeom prst="rect">
            <a:avLst/>
          </a:prstGeom>
        </p:spPr>
      </p:pic>
      <p:sp>
        <p:nvSpPr>
          <p:cNvPr id="7" name="object 5">
            <a:extLst>
              <a:ext uri="{FF2B5EF4-FFF2-40B4-BE49-F238E27FC236}">
                <a16:creationId xmlns:a16="http://schemas.microsoft.com/office/drawing/2014/main" id="{2197D3D5-0A3E-48E8-A358-44D23E8F46CF}"/>
              </a:ext>
            </a:extLst>
          </p:cNvPr>
          <p:cNvSpPr txBox="1"/>
          <p:nvPr/>
        </p:nvSpPr>
        <p:spPr>
          <a:xfrm>
            <a:off x="770011" y="4747260"/>
            <a:ext cx="8541629" cy="1243867"/>
          </a:xfrm>
          <a:prstGeom prst="rect">
            <a:avLst/>
          </a:prstGeom>
        </p:spPr>
        <p:txBody>
          <a:bodyPr vert="horz" wrap="square" lIns="0" tIns="10795" rIns="0" bIns="0" rtlCol="0">
            <a:spAutoFit/>
          </a:bodyPr>
          <a:lstStyle/>
          <a:p>
            <a:pPr marL="12700" marR="383540">
              <a:lnSpc>
                <a:spcPct val="100800"/>
              </a:lnSpc>
              <a:spcBef>
                <a:spcPts val="85"/>
              </a:spcBef>
            </a:pPr>
            <a:r>
              <a:rPr sz="1500" dirty="0">
                <a:latin typeface="Century Gothic"/>
                <a:cs typeface="Century Gothic"/>
              </a:rPr>
              <a:t>A</a:t>
            </a:r>
            <a:r>
              <a:rPr sz="1500" spc="-65" dirty="0">
                <a:latin typeface="Century Gothic"/>
                <a:cs typeface="Century Gothic"/>
              </a:rPr>
              <a:t> </a:t>
            </a:r>
            <a:r>
              <a:rPr sz="1500" dirty="0">
                <a:latin typeface="Century Gothic"/>
                <a:cs typeface="Century Gothic"/>
              </a:rPr>
              <a:t>Scatter</a:t>
            </a:r>
            <a:r>
              <a:rPr sz="1500" spc="10" dirty="0">
                <a:latin typeface="Century Gothic"/>
                <a:cs typeface="Century Gothic"/>
              </a:rPr>
              <a:t> </a:t>
            </a:r>
            <a:r>
              <a:rPr sz="1500" dirty="0">
                <a:latin typeface="Century Gothic"/>
                <a:cs typeface="Century Gothic"/>
              </a:rPr>
              <a:t>Plot</a:t>
            </a:r>
            <a:r>
              <a:rPr sz="1500" spc="-15" dirty="0">
                <a:latin typeface="Century Gothic"/>
                <a:cs typeface="Century Gothic"/>
              </a:rPr>
              <a:t> </a:t>
            </a:r>
            <a:r>
              <a:rPr sz="1500" spc="-70" dirty="0">
                <a:latin typeface="Century Gothic"/>
                <a:cs typeface="Century Gothic"/>
              </a:rPr>
              <a:t>that</a:t>
            </a:r>
            <a:r>
              <a:rPr sz="1500" spc="-85" dirty="0">
                <a:latin typeface="Century Gothic"/>
                <a:cs typeface="Century Gothic"/>
              </a:rPr>
              <a:t> </a:t>
            </a:r>
            <a:r>
              <a:rPr sz="1500" dirty="0">
                <a:latin typeface="Century Gothic"/>
                <a:cs typeface="Century Gothic"/>
              </a:rPr>
              <a:t>helps</a:t>
            </a:r>
            <a:r>
              <a:rPr sz="1500" spc="-30" dirty="0">
                <a:latin typeface="Century Gothic"/>
                <a:cs typeface="Century Gothic"/>
              </a:rPr>
              <a:t> </a:t>
            </a:r>
            <a:r>
              <a:rPr sz="1500" spc="-10" dirty="0">
                <a:latin typeface="Century Gothic"/>
                <a:cs typeface="Century Gothic"/>
              </a:rPr>
              <a:t>show</a:t>
            </a:r>
            <a:r>
              <a:rPr sz="1500" spc="-40" dirty="0">
                <a:latin typeface="Century Gothic"/>
                <a:cs typeface="Century Gothic"/>
              </a:rPr>
              <a:t> </a:t>
            </a:r>
            <a:r>
              <a:rPr sz="1500" spc="-75" dirty="0">
                <a:latin typeface="Century Gothic"/>
                <a:cs typeface="Century Gothic"/>
              </a:rPr>
              <a:t>the</a:t>
            </a:r>
            <a:r>
              <a:rPr sz="1500" spc="-45" dirty="0">
                <a:latin typeface="Century Gothic"/>
                <a:cs typeface="Century Gothic"/>
              </a:rPr>
              <a:t> </a:t>
            </a:r>
            <a:r>
              <a:rPr sz="1500" spc="-35" dirty="0">
                <a:latin typeface="Century Gothic"/>
                <a:cs typeface="Century Gothic"/>
              </a:rPr>
              <a:t>correlation </a:t>
            </a:r>
            <a:r>
              <a:rPr sz="1500" spc="-114" dirty="0">
                <a:latin typeface="Century Gothic"/>
                <a:cs typeface="Century Gothic"/>
              </a:rPr>
              <a:t>between</a:t>
            </a:r>
            <a:r>
              <a:rPr sz="1500" spc="-30" dirty="0">
                <a:latin typeface="Century Gothic"/>
                <a:cs typeface="Century Gothic"/>
              </a:rPr>
              <a:t> </a:t>
            </a:r>
            <a:r>
              <a:rPr sz="1500" spc="-140" dirty="0">
                <a:latin typeface="Century Gothic"/>
                <a:cs typeface="Century Gothic"/>
              </a:rPr>
              <a:t>payload</a:t>
            </a:r>
            <a:r>
              <a:rPr sz="1500" dirty="0">
                <a:latin typeface="Century Gothic"/>
                <a:cs typeface="Century Gothic"/>
              </a:rPr>
              <a:t> mass</a:t>
            </a:r>
            <a:r>
              <a:rPr sz="1500" spc="-30" dirty="0">
                <a:latin typeface="Century Gothic"/>
                <a:cs typeface="Century Gothic"/>
              </a:rPr>
              <a:t> </a:t>
            </a:r>
            <a:r>
              <a:rPr sz="1500" spc="-25" dirty="0">
                <a:latin typeface="Century Gothic"/>
                <a:cs typeface="Century Gothic"/>
              </a:rPr>
              <a:t>and </a:t>
            </a:r>
            <a:r>
              <a:rPr sz="1500" dirty="0">
                <a:latin typeface="Century Gothic"/>
                <a:cs typeface="Century Gothic"/>
              </a:rPr>
              <a:t>success</a:t>
            </a:r>
            <a:r>
              <a:rPr sz="1500" spc="80" dirty="0">
                <a:latin typeface="Century Gothic"/>
                <a:cs typeface="Century Gothic"/>
              </a:rPr>
              <a:t> </a:t>
            </a:r>
            <a:r>
              <a:rPr sz="1500" spc="-20" dirty="0">
                <a:latin typeface="Century Gothic"/>
                <a:cs typeface="Century Gothic"/>
              </a:rPr>
              <a:t>rate</a:t>
            </a:r>
            <a:endParaRPr sz="1500" dirty="0">
              <a:latin typeface="Century Gothic"/>
              <a:cs typeface="Century Gothic"/>
            </a:endParaRPr>
          </a:p>
          <a:p>
            <a:pPr marL="297815" indent="-285115">
              <a:lnSpc>
                <a:spcPts val="2130"/>
              </a:lnSpc>
              <a:spcBef>
                <a:spcPts val="15"/>
              </a:spcBef>
              <a:buFont typeface="Calibri"/>
              <a:buChar char="-"/>
              <a:tabLst>
                <a:tab pos="297815" algn="l"/>
                <a:tab pos="298450" algn="l"/>
              </a:tabLst>
            </a:pPr>
            <a:r>
              <a:rPr sz="1500" dirty="0">
                <a:latin typeface="Century Gothic"/>
                <a:cs typeface="Century Gothic"/>
              </a:rPr>
              <a:t>Booster</a:t>
            </a:r>
            <a:r>
              <a:rPr sz="1500" spc="50" dirty="0">
                <a:latin typeface="Century Gothic"/>
                <a:cs typeface="Century Gothic"/>
              </a:rPr>
              <a:t> </a:t>
            </a:r>
            <a:r>
              <a:rPr sz="1500" dirty="0">
                <a:latin typeface="Century Gothic"/>
                <a:cs typeface="Century Gothic"/>
              </a:rPr>
              <a:t>Version</a:t>
            </a:r>
            <a:r>
              <a:rPr sz="1500" spc="5" dirty="0">
                <a:latin typeface="Century Gothic"/>
                <a:cs typeface="Century Gothic"/>
              </a:rPr>
              <a:t> </a:t>
            </a:r>
            <a:r>
              <a:rPr sz="1500" spc="-75" dirty="0">
                <a:latin typeface="Century Gothic"/>
                <a:cs typeface="Century Gothic"/>
              </a:rPr>
              <a:t>Category</a:t>
            </a:r>
            <a:r>
              <a:rPr sz="1500" spc="30" dirty="0">
                <a:latin typeface="Century Gothic"/>
                <a:cs typeface="Century Gothic"/>
              </a:rPr>
              <a:t> </a:t>
            </a:r>
            <a:r>
              <a:rPr sz="1500" dirty="0">
                <a:latin typeface="Century Gothic"/>
                <a:cs typeface="Century Gothic"/>
              </a:rPr>
              <a:t>types</a:t>
            </a:r>
            <a:r>
              <a:rPr sz="1500" spc="20" dirty="0">
                <a:latin typeface="Century Gothic"/>
                <a:cs typeface="Century Gothic"/>
              </a:rPr>
              <a:t> </a:t>
            </a:r>
            <a:r>
              <a:rPr sz="1500" spc="-100" dirty="0">
                <a:latin typeface="Century Gothic"/>
                <a:cs typeface="Century Gothic"/>
              </a:rPr>
              <a:t>are</a:t>
            </a:r>
            <a:r>
              <a:rPr sz="1500" spc="-10" dirty="0">
                <a:latin typeface="Century Gothic"/>
                <a:cs typeface="Century Gothic"/>
              </a:rPr>
              <a:t> </a:t>
            </a:r>
            <a:r>
              <a:rPr sz="1500" spc="-70" dirty="0">
                <a:latin typeface="Century Gothic"/>
                <a:cs typeface="Century Gothic"/>
              </a:rPr>
              <a:t>separated</a:t>
            </a:r>
            <a:r>
              <a:rPr sz="1500" spc="-45" dirty="0">
                <a:latin typeface="Century Gothic"/>
                <a:cs typeface="Century Gothic"/>
              </a:rPr>
              <a:t> </a:t>
            </a:r>
            <a:r>
              <a:rPr sz="1500" spc="-80" dirty="0">
                <a:latin typeface="Century Gothic"/>
                <a:cs typeface="Century Gothic"/>
              </a:rPr>
              <a:t>by</a:t>
            </a:r>
            <a:r>
              <a:rPr sz="1500" spc="-50" dirty="0">
                <a:latin typeface="Century Gothic"/>
                <a:cs typeface="Century Gothic"/>
              </a:rPr>
              <a:t> </a:t>
            </a:r>
            <a:r>
              <a:rPr sz="1500" spc="-10" dirty="0">
                <a:latin typeface="Century Gothic"/>
                <a:cs typeface="Century Gothic"/>
              </a:rPr>
              <a:t>color</a:t>
            </a:r>
            <a:endParaRPr sz="1500" dirty="0">
              <a:latin typeface="Century Gothic"/>
              <a:cs typeface="Century Gothic"/>
            </a:endParaRPr>
          </a:p>
          <a:p>
            <a:pPr marL="297815" marR="5080" indent="-285115">
              <a:lnSpc>
                <a:spcPts val="2180"/>
              </a:lnSpc>
              <a:spcBef>
                <a:spcPts val="30"/>
              </a:spcBef>
              <a:buFont typeface="Calibri"/>
              <a:buChar char="-"/>
              <a:tabLst>
                <a:tab pos="297815" algn="l"/>
                <a:tab pos="298450" algn="l"/>
              </a:tabLst>
            </a:pPr>
            <a:r>
              <a:rPr sz="1500" spc="50" dirty="0">
                <a:latin typeface="Century Gothic"/>
                <a:cs typeface="Century Gothic"/>
              </a:rPr>
              <a:t>The</a:t>
            </a:r>
            <a:r>
              <a:rPr sz="1500" spc="45" dirty="0">
                <a:latin typeface="Century Gothic"/>
                <a:cs typeface="Century Gothic"/>
              </a:rPr>
              <a:t> </a:t>
            </a:r>
            <a:r>
              <a:rPr sz="1500" spc="-105" dirty="0">
                <a:latin typeface="Century Gothic"/>
                <a:cs typeface="Century Gothic"/>
              </a:rPr>
              <a:t>range</a:t>
            </a:r>
            <a:r>
              <a:rPr sz="1500" spc="-35" dirty="0">
                <a:latin typeface="Century Gothic"/>
                <a:cs typeface="Century Gothic"/>
              </a:rPr>
              <a:t> </a:t>
            </a:r>
            <a:r>
              <a:rPr sz="1500" dirty="0">
                <a:latin typeface="Century Gothic"/>
                <a:cs typeface="Century Gothic"/>
              </a:rPr>
              <a:t>slider</a:t>
            </a:r>
            <a:r>
              <a:rPr sz="1500" spc="-45" dirty="0">
                <a:latin typeface="Century Gothic"/>
                <a:cs typeface="Century Gothic"/>
              </a:rPr>
              <a:t> </a:t>
            </a:r>
            <a:r>
              <a:rPr sz="1500" spc="-155" dirty="0">
                <a:latin typeface="Century Gothic"/>
                <a:cs typeface="Century Gothic"/>
              </a:rPr>
              <a:t>above</a:t>
            </a:r>
            <a:r>
              <a:rPr sz="1500" spc="45" dirty="0">
                <a:latin typeface="Century Gothic"/>
                <a:cs typeface="Century Gothic"/>
              </a:rPr>
              <a:t> </a:t>
            </a:r>
            <a:r>
              <a:rPr sz="1500" spc="-65" dirty="0">
                <a:latin typeface="Century Gothic"/>
                <a:cs typeface="Century Gothic"/>
              </a:rPr>
              <a:t>the</a:t>
            </a:r>
            <a:r>
              <a:rPr sz="1500" spc="-30" dirty="0">
                <a:latin typeface="Century Gothic"/>
                <a:cs typeface="Century Gothic"/>
              </a:rPr>
              <a:t> </a:t>
            </a:r>
            <a:r>
              <a:rPr sz="1500" spc="-100" dirty="0">
                <a:latin typeface="Century Gothic"/>
                <a:cs typeface="Century Gothic"/>
              </a:rPr>
              <a:t>graph</a:t>
            </a:r>
            <a:r>
              <a:rPr sz="1500" spc="-20" dirty="0">
                <a:latin typeface="Century Gothic"/>
                <a:cs typeface="Century Gothic"/>
              </a:rPr>
              <a:t> </a:t>
            </a:r>
            <a:r>
              <a:rPr sz="1500" dirty="0">
                <a:latin typeface="Century Gothic"/>
                <a:cs typeface="Century Gothic"/>
              </a:rPr>
              <a:t>allows </a:t>
            </a:r>
            <a:r>
              <a:rPr sz="1500" spc="-100" dirty="0">
                <a:latin typeface="Century Gothic"/>
                <a:cs typeface="Century Gothic"/>
              </a:rPr>
              <a:t>you</a:t>
            </a:r>
            <a:r>
              <a:rPr sz="1500" spc="-5" dirty="0">
                <a:latin typeface="Century Gothic"/>
                <a:cs typeface="Century Gothic"/>
              </a:rPr>
              <a:t> </a:t>
            </a:r>
            <a:r>
              <a:rPr sz="1500" dirty="0">
                <a:latin typeface="Century Gothic"/>
                <a:cs typeface="Century Gothic"/>
              </a:rPr>
              <a:t>to</a:t>
            </a:r>
            <a:r>
              <a:rPr sz="1500" spc="-55" dirty="0">
                <a:latin typeface="Century Gothic"/>
                <a:cs typeface="Century Gothic"/>
              </a:rPr>
              <a:t> </a:t>
            </a:r>
            <a:r>
              <a:rPr sz="1500" spc="-20" dirty="0">
                <a:latin typeface="Century Gothic"/>
                <a:cs typeface="Century Gothic"/>
              </a:rPr>
              <a:t>customize</a:t>
            </a:r>
            <a:r>
              <a:rPr sz="1500" spc="-35" dirty="0">
                <a:latin typeface="Century Gothic"/>
                <a:cs typeface="Century Gothic"/>
              </a:rPr>
              <a:t> </a:t>
            </a:r>
            <a:r>
              <a:rPr sz="1500" spc="-65" dirty="0">
                <a:latin typeface="Century Gothic"/>
                <a:cs typeface="Century Gothic"/>
              </a:rPr>
              <a:t>the</a:t>
            </a:r>
            <a:r>
              <a:rPr sz="1500" spc="-30" dirty="0">
                <a:latin typeface="Century Gothic"/>
                <a:cs typeface="Century Gothic"/>
              </a:rPr>
              <a:t> </a:t>
            </a:r>
            <a:r>
              <a:rPr sz="1500" spc="-85" dirty="0">
                <a:latin typeface="Century Gothic"/>
                <a:cs typeface="Century Gothic"/>
              </a:rPr>
              <a:t>range</a:t>
            </a:r>
            <a:r>
              <a:rPr sz="1500" spc="-30" dirty="0">
                <a:latin typeface="Century Gothic"/>
                <a:cs typeface="Century Gothic"/>
              </a:rPr>
              <a:t> </a:t>
            </a:r>
            <a:r>
              <a:rPr sz="1500" dirty="0">
                <a:latin typeface="Century Gothic"/>
                <a:cs typeface="Century Gothic"/>
              </a:rPr>
              <a:t>of</a:t>
            </a:r>
            <a:r>
              <a:rPr sz="1500" spc="-70" dirty="0">
                <a:latin typeface="Century Gothic"/>
                <a:cs typeface="Century Gothic"/>
              </a:rPr>
              <a:t> </a:t>
            </a:r>
            <a:r>
              <a:rPr sz="1500" spc="-25" dirty="0">
                <a:latin typeface="Century Gothic"/>
                <a:cs typeface="Century Gothic"/>
              </a:rPr>
              <a:t>the </a:t>
            </a:r>
            <a:r>
              <a:rPr sz="1500" spc="95" dirty="0">
                <a:latin typeface="Century Gothic"/>
                <a:cs typeface="Century Gothic"/>
              </a:rPr>
              <a:t>x-</a:t>
            </a:r>
            <a:r>
              <a:rPr sz="1500" spc="-20" dirty="0">
                <a:latin typeface="Century Gothic"/>
                <a:cs typeface="Century Gothic"/>
              </a:rPr>
              <a:t>axis</a:t>
            </a:r>
            <a:endParaRPr sz="1500" dirty="0">
              <a:latin typeface="Century Gothic"/>
              <a:cs typeface="Century Gothic"/>
            </a:endParaRPr>
          </a:p>
          <a:p>
            <a:pPr>
              <a:lnSpc>
                <a:spcPct val="100000"/>
              </a:lnSpc>
              <a:spcBef>
                <a:spcPts val="15"/>
              </a:spcBef>
            </a:pPr>
            <a:endParaRPr sz="1500" dirty="0">
              <a:latin typeface="Century Gothic"/>
              <a:cs typeface="Century Gothic"/>
            </a:endParaRPr>
          </a:p>
          <a:p>
            <a:pPr marL="12700" marR="71755">
              <a:lnSpc>
                <a:spcPct val="100800"/>
              </a:lnSpc>
            </a:pPr>
            <a:r>
              <a:rPr sz="1500" dirty="0">
                <a:latin typeface="Century Gothic"/>
                <a:cs typeface="Century Gothic"/>
              </a:rPr>
              <a:t>Most</a:t>
            </a:r>
            <a:r>
              <a:rPr sz="1500" spc="-5" dirty="0">
                <a:latin typeface="Century Gothic"/>
                <a:cs typeface="Century Gothic"/>
              </a:rPr>
              <a:t> </a:t>
            </a:r>
            <a:r>
              <a:rPr sz="1500" dirty="0">
                <a:latin typeface="Century Gothic"/>
                <a:cs typeface="Century Gothic"/>
              </a:rPr>
              <a:t>successful</a:t>
            </a:r>
            <a:r>
              <a:rPr sz="1500" spc="-75" dirty="0">
                <a:latin typeface="Century Gothic"/>
                <a:cs typeface="Century Gothic"/>
              </a:rPr>
              <a:t> </a:t>
            </a:r>
            <a:r>
              <a:rPr sz="1500" spc="-60" dirty="0">
                <a:latin typeface="Century Gothic"/>
                <a:cs typeface="Century Gothic"/>
              </a:rPr>
              <a:t>launches</a:t>
            </a:r>
            <a:r>
              <a:rPr sz="1500" spc="-85" dirty="0">
                <a:latin typeface="Century Gothic"/>
                <a:cs typeface="Century Gothic"/>
              </a:rPr>
              <a:t> </a:t>
            </a:r>
            <a:r>
              <a:rPr sz="1500" spc="-50" dirty="0">
                <a:latin typeface="Century Gothic"/>
                <a:cs typeface="Century Gothic"/>
              </a:rPr>
              <a:t>seem</a:t>
            </a:r>
            <a:r>
              <a:rPr sz="1500" spc="-75" dirty="0">
                <a:latin typeface="Century Gothic"/>
                <a:cs typeface="Century Gothic"/>
              </a:rPr>
              <a:t> </a:t>
            </a:r>
            <a:r>
              <a:rPr sz="1500" dirty="0">
                <a:latin typeface="Century Gothic"/>
                <a:cs typeface="Century Gothic"/>
              </a:rPr>
              <a:t>to</a:t>
            </a:r>
            <a:r>
              <a:rPr sz="1500" spc="5" dirty="0">
                <a:latin typeface="Century Gothic"/>
                <a:cs typeface="Century Gothic"/>
              </a:rPr>
              <a:t> </a:t>
            </a:r>
            <a:r>
              <a:rPr sz="1500" spc="-160" dirty="0">
                <a:latin typeface="Century Gothic"/>
                <a:cs typeface="Century Gothic"/>
              </a:rPr>
              <a:t>be</a:t>
            </a:r>
            <a:r>
              <a:rPr sz="1500" spc="-30" dirty="0">
                <a:latin typeface="Century Gothic"/>
                <a:cs typeface="Century Gothic"/>
              </a:rPr>
              <a:t> </a:t>
            </a:r>
            <a:r>
              <a:rPr sz="1500" dirty="0">
                <a:latin typeface="Century Gothic"/>
                <a:cs typeface="Century Gothic"/>
              </a:rPr>
              <a:t>with</a:t>
            </a:r>
            <a:r>
              <a:rPr sz="1500" spc="-20" dirty="0">
                <a:latin typeface="Century Gothic"/>
                <a:cs typeface="Century Gothic"/>
              </a:rPr>
              <a:t> </a:t>
            </a:r>
            <a:r>
              <a:rPr sz="1500" spc="-229" dirty="0">
                <a:latin typeface="Century Gothic"/>
                <a:cs typeface="Century Gothic"/>
              </a:rPr>
              <a:t>a</a:t>
            </a:r>
            <a:r>
              <a:rPr sz="1500" spc="-85" dirty="0">
                <a:latin typeface="Century Gothic"/>
                <a:cs typeface="Century Gothic"/>
              </a:rPr>
              <a:t> </a:t>
            </a:r>
            <a:r>
              <a:rPr sz="1500" spc="-125" dirty="0">
                <a:latin typeface="Century Gothic"/>
                <a:cs typeface="Century Gothic"/>
              </a:rPr>
              <a:t>pay</a:t>
            </a:r>
            <a:r>
              <a:rPr lang="en-US" sz="1500" spc="-125" dirty="0">
                <a:latin typeface="Century Gothic"/>
                <a:cs typeface="Century Gothic"/>
              </a:rPr>
              <a:t>l</a:t>
            </a:r>
            <a:r>
              <a:rPr sz="1500" spc="-125" dirty="0">
                <a:latin typeface="Century Gothic"/>
                <a:cs typeface="Century Gothic"/>
              </a:rPr>
              <a:t>oad</a:t>
            </a:r>
            <a:r>
              <a:rPr sz="1500" spc="10" dirty="0">
                <a:latin typeface="Century Gothic"/>
                <a:cs typeface="Century Gothic"/>
              </a:rPr>
              <a:t> </a:t>
            </a:r>
            <a:r>
              <a:rPr sz="1500" dirty="0">
                <a:latin typeface="Century Gothic"/>
                <a:cs typeface="Century Gothic"/>
              </a:rPr>
              <a:t>mass</a:t>
            </a:r>
            <a:r>
              <a:rPr sz="1500" spc="-10" dirty="0">
                <a:latin typeface="Century Gothic"/>
                <a:cs typeface="Century Gothic"/>
              </a:rPr>
              <a:t> </a:t>
            </a:r>
            <a:r>
              <a:rPr sz="1500" spc="-114" dirty="0">
                <a:latin typeface="Century Gothic"/>
                <a:cs typeface="Century Gothic"/>
              </a:rPr>
              <a:t>between</a:t>
            </a:r>
            <a:r>
              <a:rPr sz="1500" spc="-25" dirty="0">
                <a:latin typeface="Century Gothic"/>
                <a:cs typeface="Century Gothic"/>
              </a:rPr>
              <a:t> </a:t>
            </a:r>
            <a:r>
              <a:rPr sz="1500" spc="60" dirty="0">
                <a:latin typeface="Century Gothic"/>
                <a:cs typeface="Century Gothic"/>
              </a:rPr>
              <a:t>2</a:t>
            </a:r>
            <a:r>
              <a:rPr lang="en-US" sz="1500" spc="60" dirty="0">
                <a:latin typeface="Century Gothic"/>
                <a:cs typeface="Century Gothic"/>
              </a:rPr>
              <a:t>000</a:t>
            </a:r>
            <a:r>
              <a:rPr sz="1500" spc="30" dirty="0">
                <a:latin typeface="Century Gothic"/>
                <a:cs typeface="Century Gothic"/>
              </a:rPr>
              <a:t> </a:t>
            </a:r>
            <a:r>
              <a:rPr sz="1500" spc="-10" dirty="0">
                <a:latin typeface="Century Gothic"/>
                <a:cs typeface="Century Gothic"/>
              </a:rPr>
              <a:t>to</a:t>
            </a:r>
            <a:r>
              <a:rPr sz="1500" spc="10" dirty="0">
                <a:latin typeface="Century Gothic"/>
                <a:cs typeface="Century Gothic"/>
              </a:rPr>
              <a:t> </a:t>
            </a:r>
            <a:r>
              <a:rPr sz="1500" spc="70" dirty="0">
                <a:latin typeface="Century Gothic"/>
                <a:cs typeface="Century Gothic"/>
              </a:rPr>
              <a:t>6</a:t>
            </a:r>
            <a:r>
              <a:rPr lang="en-US" sz="1500" spc="70" dirty="0">
                <a:latin typeface="Century Gothic"/>
                <a:cs typeface="Century Gothic"/>
              </a:rPr>
              <a:t>000</a:t>
            </a:r>
            <a:r>
              <a:rPr sz="1500" spc="70" dirty="0">
                <a:latin typeface="Century Gothic"/>
                <a:cs typeface="Century Gothic"/>
              </a:rPr>
              <a:t> </a:t>
            </a:r>
            <a:r>
              <a:rPr sz="1500" spc="-25" dirty="0">
                <a:latin typeface="Century Gothic"/>
                <a:cs typeface="Century Gothic"/>
              </a:rPr>
              <a:t>kg</a:t>
            </a:r>
            <a:endParaRPr sz="1500" dirty="0">
              <a:latin typeface="Century Gothic"/>
              <a:cs typeface="Century Gothic"/>
            </a:endParaRPr>
          </a:p>
        </p:txBody>
      </p:sp>
    </p:spTree>
    <p:extLst>
      <p:ext uri="{BB962C8B-B14F-4D97-AF65-F5344CB8AC3E}">
        <p14:creationId xmlns:p14="http://schemas.microsoft.com/office/powerpoint/2010/main" val="2523596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normAutofit lnSpcReduction="10000"/>
          </a:bodyPr>
          <a:lstStyle/>
          <a:p>
            <a:fld id="{5075537C-CA84-1446-933C-8E9D027F9201}" type="slidenum">
              <a:rPr lang="en-US" smtClean="0"/>
              <a:t>35</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B109979F-A8EB-4ECB-ACCC-3AA47BA37583}"/>
              </a:ext>
            </a:extLst>
          </p:cNvPr>
          <p:cNvPicPr>
            <a:picLocks noChangeAspect="1"/>
          </p:cNvPicPr>
          <p:nvPr/>
        </p:nvPicPr>
        <p:blipFill>
          <a:blip r:embed="rId3"/>
          <a:stretch>
            <a:fillRect/>
          </a:stretch>
        </p:blipFill>
        <p:spPr>
          <a:xfrm>
            <a:off x="360769" y="1412070"/>
            <a:ext cx="5804800" cy="4922520"/>
          </a:xfrm>
          <a:prstGeom prst="rect">
            <a:avLst/>
          </a:prstGeom>
        </p:spPr>
      </p:pic>
      <p:sp>
        <p:nvSpPr>
          <p:cNvPr id="10" name="object 4">
            <a:extLst>
              <a:ext uri="{FF2B5EF4-FFF2-40B4-BE49-F238E27FC236}">
                <a16:creationId xmlns:a16="http://schemas.microsoft.com/office/drawing/2014/main" id="{75BFCC5D-A2CE-41BB-AF1F-5CFF083A79CF}"/>
              </a:ext>
            </a:extLst>
          </p:cNvPr>
          <p:cNvSpPr txBox="1"/>
          <p:nvPr/>
        </p:nvSpPr>
        <p:spPr>
          <a:xfrm>
            <a:off x="6239192" y="1601533"/>
            <a:ext cx="4109085" cy="3348990"/>
          </a:xfrm>
          <a:prstGeom prst="rect">
            <a:avLst/>
          </a:prstGeom>
        </p:spPr>
        <p:txBody>
          <a:bodyPr vert="horz" wrap="square" lIns="0" tIns="12700" rIns="0" bIns="0" rtlCol="0">
            <a:spAutoFit/>
          </a:bodyPr>
          <a:lstStyle/>
          <a:p>
            <a:pPr marL="12700" marR="5080">
              <a:lnSpc>
                <a:spcPct val="153000"/>
              </a:lnSpc>
              <a:spcBef>
                <a:spcPts val="100"/>
              </a:spcBef>
            </a:pPr>
            <a:r>
              <a:rPr sz="1800" dirty="0">
                <a:latin typeface="Century Gothic"/>
                <a:cs typeface="Century Gothic"/>
              </a:rPr>
              <a:t>A</a:t>
            </a:r>
            <a:r>
              <a:rPr sz="1800" spc="-55" dirty="0">
                <a:latin typeface="Century Gothic"/>
                <a:cs typeface="Century Gothic"/>
              </a:rPr>
              <a:t> </a:t>
            </a:r>
            <a:r>
              <a:rPr sz="1800" spc="-30" dirty="0">
                <a:latin typeface="Century Gothic"/>
                <a:cs typeface="Century Gothic"/>
              </a:rPr>
              <a:t>confusion</a:t>
            </a:r>
            <a:r>
              <a:rPr sz="1800" spc="-55" dirty="0">
                <a:latin typeface="Century Gothic"/>
                <a:cs typeface="Century Gothic"/>
              </a:rPr>
              <a:t> </a:t>
            </a:r>
            <a:r>
              <a:rPr sz="1800" spc="-10" dirty="0">
                <a:latin typeface="Century Gothic"/>
                <a:cs typeface="Century Gothic"/>
              </a:rPr>
              <a:t>matrix</a:t>
            </a:r>
            <a:r>
              <a:rPr sz="1800" spc="-95" dirty="0">
                <a:latin typeface="Century Gothic"/>
                <a:cs typeface="Century Gothic"/>
              </a:rPr>
              <a:t> </a:t>
            </a:r>
            <a:r>
              <a:rPr sz="1800" dirty="0">
                <a:latin typeface="Century Gothic"/>
                <a:cs typeface="Century Gothic"/>
              </a:rPr>
              <a:t>displays</a:t>
            </a:r>
            <a:r>
              <a:rPr sz="1800" spc="-40" dirty="0">
                <a:latin typeface="Century Gothic"/>
                <a:cs typeface="Century Gothic"/>
              </a:rPr>
              <a:t> </a:t>
            </a:r>
            <a:r>
              <a:rPr sz="1800" spc="114" dirty="0">
                <a:latin typeface="Century Gothic"/>
                <a:cs typeface="Century Gothic"/>
              </a:rPr>
              <a:t>4</a:t>
            </a:r>
            <a:r>
              <a:rPr sz="1800" spc="-5" dirty="0">
                <a:latin typeface="Century Gothic"/>
                <a:cs typeface="Century Gothic"/>
              </a:rPr>
              <a:t> </a:t>
            </a:r>
            <a:r>
              <a:rPr sz="1800" spc="-10" dirty="0">
                <a:latin typeface="Century Gothic"/>
                <a:cs typeface="Century Gothic"/>
              </a:rPr>
              <a:t>different </a:t>
            </a:r>
            <a:r>
              <a:rPr sz="1800" spc="-60" dirty="0">
                <a:latin typeface="Century Gothic"/>
                <a:cs typeface="Century Gothic"/>
              </a:rPr>
              <a:t>quadrants</a:t>
            </a:r>
            <a:r>
              <a:rPr sz="1800" spc="-80" dirty="0">
                <a:latin typeface="Century Gothic"/>
                <a:cs typeface="Century Gothic"/>
              </a:rPr>
              <a:t> </a:t>
            </a:r>
            <a:r>
              <a:rPr sz="1800" dirty="0">
                <a:latin typeface="Century Gothic"/>
                <a:cs typeface="Century Gothic"/>
              </a:rPr>
              <a:t>of</a:t>
            </a:r>
            <a:r>
              <a:rPr sz="1800" spc="-65" dirty="0">
                <a:latin typeface="Century Gothic"/>
                <a:cs typeface="Century Gothic"/>
              </a:rPr>
              <a:t> </a:t>
            </a:r>
            <a:r>
              <a:rPr sz="1800" spc="-10" dirty="0">
                <a:latin typeface="Century Gothic"/>
                <a:cs typeface="Century Gothic"/>
              </a:rPr>
              <a:t>information</a:t>
            </a:r>
            <a:endParaRPr sz="1800" dirty="0">
              <a:latin typeface="Century Gothic"/>
              <a:cs typeface="Century Gothic"/>
            </a:endParaRPr>
          </a:p>
          <a:p>
            <a:pPr marL="298450" indent="-286385">
              <a:lnSpc>
                <a:spcPct val="100000"/>
              </a:lnSpc>
              <a:spcBef>
                <a:spcPts val="915"/>
              </a:spcBef>
              <a:buFont typeface="Calibri"/>
              <a:buChar char="-"/>
              <a:tabLst>
                <a:tab pos="298450" algn="l"/>
                <a:tab pos="299085" algn="l"/>
              </a:tabLst>
            </a:pPr>
            <a:r>
              <a:rPr sz="1500" spc="-80" dirty="0">
                <a:latin typeface="Century Gothic"/>
                <a:cs typeface="Century Gothic"/>
              </a:rPr>
              <a:t>Quadrant</a:t>
            </a:r>
            <a:r>
              <a:rPr sz="1500" spc="85" dirty="0">
                <a:latin typeface="Century Gothic"/>
                <a:cs typeface="Century Gothic"/>
              </a:rPr>
              <a:t> </a:t>
            </a:r>
            <a:r>
              <a:rPr sz="1500" spc="-204" dirty="0">
                <a:latin typeface="Century Gothic"/>
                <a:cs typeface="Century Gothic"/>
              </a:rPr>
              <a:t>1:</a:t>
            </a:r>
            <a:r>
              <a:rPr sz="1500" spc="60" dirty="0">
                <a:latin typeface="Century Gothic"/>
                <a:cs typeface="Century Gothic"/>
              </a:rPr>
              <a:t> </a:t>
            </a:r>
            <a:r>
              <a:rPr sz="1500" dirty="0">
                <a:latin typeface="Century Gothic"/>
                <a:cs typeface="Century Gothic"/>
              </a:rPr>
              <a:t>False</a:t>
            </a:r>
            <a:r>
              <a:rPr sz="1500" spc="40" dirty="0">
                <a:latin typeface="Century Gothic"/>
                <a:cs typeface="Century Gothic"/>
              </a:rPr>
              <a:t> </a:t>
            </a:r>
            <a:r>
              <a:rPr sz="1500" spc="-10" dirty="0">
                <a:latin typeface="Century Gothic"/>
                <a:cs typeface="Century Gothic"/>
              </a:rPr>
              <a:t>Positive</a:t>
            </a:r>
            <a:endParaRPr sz="1500" dirty="0">
              <a:latin typeface="Century Gothic"/>
              <a:cs typeface="Century Gothic"/>
            </a:endParaRPr>
          </a:p>
          <a:p>
            <a:pPr marL="755650" lvl="1" indent="-286385">
              <a:lnSpc>
                <a:spcPct val="100000"/>
              </a:lnSpc>
              <a:spcBef>
                <a:spcPts val="830"/>
              </a:spcBef>
              <a:buFont typeface="Courier New"/>
              <a:buChar char="o"/>
              <a:tabLst>
                <a:tab pos="755650" algn="l"/>
                <a:tab pos="756285" algn="l"/>
              </a:tabLst>
            </a:pPr>
            <a:r>
              <a:rPr sz="1200" spc="-20" dirty="0">
                <a:latin typeface="Century Gothic"/>
                <a:cs typeface="Century Gothic"/>
              </a:rPr>
              <a:t>Incorrectly</a:t>
            </a:r>
            <a:r>
              <a:rPr sz="1200" spc="40" dirty="0">
                <a:latin typeface="Century Gothic"/>
                <a:cs typeface="Century Gothic"/>
              </a:rPr>
              <a:t> </a:t>
            </a:r>
            <a:r>
              <a:rPr sz="1200" spc="-20" dirty="0">
                <a:latin typeface="Century Gothic"/>
                <a:cs typeface="Century Gothic"/>
              </a:rPr>
              <a:t>predicts</a:t>
            </a:r>
            <a:r>
              <a:rPr sz="1200" spc="35" dirty="0">
                <a:latin typeface="Century Gothic"/>
                <a:cs typeface="Century Gothic"/>
              </a:rPr>
              <a:t> </a:t>
            </a:r>
            <a:r>
              <a:rPr sz="1200" spc="-25" dirty="0">
                <a:latin typeface="Century Gothic"/>
                <a:cs typeface="Century Gothic"/>
              </a:rPr>
              <a:t>rocket</a:t>
            </a:r>
            <a:r>
              <a:rPr sz="1200" spc="10" dirty="0">
                <a:latin typeface="Century Gothic"/>
                <a:cs typeface="Century Gothic"/>
              </a:rPr>
              <a:t> </a:t>
            </a:r>
            <a:r>
              <a:rPr sz="1200" dirty="0">
                <a:latin typeface="Century Gothic"/>
                <a:cs typeface="Century Gothic"/>
              </a:rPr>
              <a:t>successfully</a:t>
            </a:r>
            <a:r>
              <a:rPr sz="1200" spc="-40" dirty="0">
                <a:latin typeface="Century Gothic"/>
                <a:cs typeface="Century Gothic"/>
              </a:rPr>
              <a:t> </a:t>
            </a:r>
            <a:r>
              <a:rPr sz="1200" spc="-10" dirty="0">
                <a:latin typeface="Century Gothic"/>
                <a:cs typeface="Century Gothic"/>
              </a:rPr>
              <a:t>landed</a:t>
            </a:r>
            <a:endParaRPr sz="1200" dirty="0">
              <a:latin typeface="Century Gothic"/>
              <a:cs typeface="Century Gothic"/>
            </a:endParaRPr>
          </a:p>
          <a:p>
            <a:pPr marL="298450" indent="-286385">
              <a:lnSpc>
                <a:spcPct val="100000"/>
              </a:lnSpc>
              <a:spcBef>
                <a:spcPts val="815"/>
              </a:spcBef>
              <a:buFont typeface="Calibri"/>
              <a:buChar char="-"/>
              <a:tabLst>
                <a:tab pos="298450" algn="l"/>
                <a:tab pos="299085" algn="l"/>
              </a:tabLst>
            </a:pPr>
            <a:r>
              <a:rPr sz="1500" spc="-80" dirty="0">
                <a:latin typeface="Century Gothic"/>
                <a:cs typeface="Century Gothic"/>
              </a:rPr>
              <a:t>Quadrant</a:t>
            </a:r>
            <a:r>
              <a:rPr sz="1500" spc="30" dirty="0">
                <a:latin typeface="Century Gothic"/>
                <a:cs typeface="Century Gothic"/>
              </a:rPr>
              <a:t> </a:t>
            </a:r>
            <a:r>
              <a:rPr sz="1500" dirty="0">
                <a:latin typeface="Century Gothic"/>
                <a:cs typeface="Century Gothic"/>
              </a:rPr>
              <a:t>2:</a:t>
            </a:r>
            <a:r>
              <a:rPr sz="1500" spc="-75" dirty="0">
                <a:latin typeface="Century Gothic"/>
                <a:cs typeface="Century Gothic"/>
              </a:rPr>
              <a:t> </a:t>
            </a:r>
            <a:r>
              <a:rPr sz="1500" spc="60" dirty="0">
                <a:latin typeface="Century Gothic"/>
                <a:cs typeface="Century Gothic"/>
              </a:rPr>
              <a:t>True</a:t>
            </a:r>
            <a:r>
              <a:rPr sz="1500" spc="-10" dirty="0">
                <a:latin typeface="Century Gothic"/>
                <a:cs typeface="Century Gothic"/>
              </a:rPr>
              <a:t> Negative</a:t>
            </a:r>
            <a:endParaRPr sz="1500" dirty="0">
              <a:latin typeface="Century Gothic"/>
              <a:cs typeface="Century Gothic"/>
            </a:endParaRPr>
          </a:p>
          <a:p>
            <a:pPr marL="755650" lvl="1" indent="-286385">
              <a:lnSpc>
                <a:spcPct val="100000"/>
              </a:lnSpc>
              <a:spcBef>
                <a:spcPts val="825"/>
              </a:spcBef>
              <a:buFont typeface="Courier New"/>
              <a:buChar char="o"/>
              <a:tabLst>
                <a:tab pos="755650" algn="l"/>
                <a:tab pos="756285" algn="l"/>
              </a:tabLst>
            </a:pPr>
            <a:r>
              <a:rPr sz="1200" spc="-20" dirty="0">
                <a:latin typeface="Century Gothic"/>
                <a:cs typeface="Century Gothic"/>
              </a:rPr>
              <a:t>Correctly</a:t>
            </a:r>
            <a:r>
              <a:rPr sz="1200" spc="-15" dirty="0">
                <a:latin typeface="Century Gothic"/>
                <a:cs typeface="Century Gothic"/>
              </a:rPr>
              <a:t> </a:t>
            </a:r>
            <a:r>
              <a:rPr sz="1200" spc="-20" dirty="0">
                <a:latin typeface="Century Gothic"/>
                <a:cs typeface="Century Gothic"/>
              </a:rPr>
              <a:t>predicts</a:t>
            </a:r>
            <a:r>
              <a:rPr sz="1200" spc="-15" dirty="0">
                <a:latin typeface="Century Gothic"/>
                <a:cs typeface="Century Gothic"/>
              </a:rPr>
              <a:t> </a:t>
            </a:r>
            <a:r>
              <a:rPr sz="1200" spc="-25" dirty="0">
                <a:latin typeface="Century Gothic"/>
                <a:cs typeface="Century Gothic"/>
              </a:rPr>
              <a:t>rocket</a:t>
            </a:r>
            <a:r>
              <a:rPr sz="1200" spc="-30" dirty="0">
                <a:latin typeface="Century Gothic"/>
                <a:cs typeface="Century Gothic"/>
              </a:rPr>
              <a:t> </a:t>
            </a:r>
            <a:r>
              <a:rPr sz="1200" spc="-40" dirty="0">
                <a:latin typeface="Century Gothic"/>
                <a:cs typeface="Century Gothic"/>
              </a:rPr>
              <a:t>failed</a:t>
            </a:r>
            <a:r>
              <a:rPr sz="1200" spc="-30" dirty="0">
                <a:latin typeface="Century Gothic"/>
                <a:cs typeface="Century Gothic"/>
              </a:rPr>
              <a:t> </a:t>
            </a:r>
            <a:r>
              <a:rPr sz="1200" dirty="0">
                <a:latin typeface="Century Gothic"/>
                <a:cs typeface="Century Gothic"/>
              </a:rPr>
              <a:t>to</a:t>
            </a:r>
            <a:r>
              <a:rPr sz="1200" spc="-25" dirty="0">
                <a:latin typeface="Century Gothic"/>
                <a:cs typeface="Century Gothic"/>
              </a:rPr>
              <a:t> </a:t>
            </a:r>
            <a:r>
              <a:rPr sz="1200" spc="-20" dirty="0">
                <a:latin typeface="Century Gothic"/>
                <a:cs typeface="Century Gothic"/>
              </a:rPr>
              <a:t>land</a:t>
            </a:r>
            <a:endParaRPr sz="1200" dirty="0">
              <a:latin typeface="Century Gothic"/>
              <a:cs typeface="Century Gothic"/>
            </a:endParaRPr>
          </a:p>
          <a:p>
            <a:pPr marL="298450" indent="-286385">
              <a:lnSpc>
                <a:spcPct val="100000"/>
              </a:lnSpc>
              <a:spcBef>
                <a:spcPts val="815"/>
              </a:spcBef>
              <a:buFont typeface="Calibri"/>
              <a:buChar char="-"/>
              <a:tabLst>
                <a:tab pos="298450" algn="l"/>
                <a:tab pos="299085" algn="l"/>
              </a:tabLst>
            </a:pPr>
            <a:r>
              <a:rPr sz="1500" spc="-70" dirty="0">
                <a:latin typeface="Century Gothic"/>
                <a:cs typeface="Century Gothic"/>
              </a:rPr>
              <a:t>Quadrant</a:t>
            </a:r>
            <a:r>
              <a:rPr sz="1500" spc="25" dirty="0">
                <a:latin typeface="Century Gothic"/>
                <a:cs typeface="Century Gothic"/>
              </a:rPr>
              <a:t> </a:t>
            </a:r>
            <a:r>
              <a:rPr sz="1500" dirty="0">
                <a:latin typeface="Century Gothic"/>
                <a:cs typeface="Century Gothic"/>
              </a:rPr>
              <a:t>3: False</a:t>
            </a:r>
            <a:r>
              <a:rPr sz="1500" spc="-10" dirty="0">
                <a:latin typeface="Century Gothic"/>
                <a:cs typeface="Century Gothic"/>
              </a:rPr>
              <a:t> Negative</a:t>
            </a:r>
            <a:endParaRPr sz="1500" dirty="0">
              <a:latin typeface="Century Gothic"/>
              <a:cs typeface="Century Gothic"/>
            </a:endParaRPr>
          </a:p>
          <a:p>
            <a:pPr marL="755650" lvl="1" indent="-286385">
              <a:lnSpc>
                <a:spcPct val="100000"/>
              </a:lnSpc>
              <a:spcBef>
                <a:spcPts val="830"/>
              </a:spcBef>
              <a:buFont typeface="Courier New"/>
              <a:buChar char="o"/>
              <a:tabLst>
                <a:tab pos="755650" algn="l"/>
                <a:tab pos="756285" algn="l"/>
              </a:tabLst>
            </a:pPr>
            <a:r>
              <a:rPr sz="1200" spc="-20" dirty="0">
                <a:latin typeface="Century Gothic"/>
                <a:cs typeface="Century Gothic"/>
              </a:rPr>
              <a:t>Incorrectly predicts </a:t>
            </a:r>
            <a:r>
              <a:rPr sz="1200" spc="-25" dirty="0">
                <a:latin typeface="Century Gothic"/>
                <a:cs typeface="Century Gothic"/>
              </a:rPr>
              <a:t>rocket</a:t>
            </a:r>
            <a:r>
              <a:rPr sz="1200" spc="-40" dirty="0">
                <a:latin typeface="Century Gothic"/>
                <a:cs typeface="Century Gothic"/>
              </a:rPr>
              <a:t> failed</a:t>
            </a:r>
            <a:r>
              <a:rPr sz="1200" spc="-35" dirty="0">
                <a:latin typeface="Century Gothic"/>
                <a:cs typeface="Century Gothic"/>
              </a:rPr>
              <a:t> </a:t>
            </a:r>
            <a:r>
              <a:rPr sz="1200" dirty="0">
                <a:latin typeface="Century Gothic"/>
                <a:cs typeface="Century Gothic"/>
              </a:rPr>
              <a:t>to</a:t>
            </a:r>
            <a:r>
              <a:rPr sz="1200" spc="-30" dirty="0">
                <a:latin typeface="Century Gothic"/>
                <a:cs typeface="Century Gothic"/>
              </a:rPr>
              <a:t> </a:t>
            </a:r>
            <a:r>
              <a:rPr sz="1200" spc="-20" dirty="0">
                <a:latin typeface="Century Gothic"/>
                <a:cs typeface="Century Gothic"/>
              </a:rPr>
              <a:t>land</a:t>
            </a:r>
            <a:endParaRPr sz="1200" dirty="0">
              <a:latin typeface="Century Gothic"/>
              <a:cs typeface="Century Gothic"/>
            </a:endParaRPr>
          </a:p>
          <a:p>
            <a:pPr marL="298450" indent="-286385">
              <a:lnSpc>
                <a:spcPct val="100000"/>
              </a:lnSpc>
              <a:spcBef>
                <a:spcPts val="810"/>
              </a:spcBef>
              <a:buFont typeface="Calibri"/>
              <a:buChar char="-"/>
              <a:tabLst>
                <a:tab pos="298450" algn="l"/>
                <a:tab pos="299085" algn="l"/>
              </a:tabLst>
            </a:pPr>
            <a:r>
              <a:rPr sz="1500" spc="-80" dirty="0">
                <a:latin typeface="Century Gothic"/>
                <a:cs typeface="Century Gothic"/>
              </a:rPr>
              <a:t>Quadrant</a:t>
            </a:r>
            <a:r>
              <a:rPr sz="1500" spc="30" dirty="0">
                <a:latin typeface="Century Gothic"/>
                <a:cs typeface="Century Gothic"/>
              </a:rPr>
              <a:t> </a:t>
            </a:r>
            <a:r>
              <a:rPr sz="1500" dirty="0">
                <a:latin typeface="Century Gothic"/>
                <a:cs typeface="Century Gothic"/>
              </a:rPr>
              <a:t>4: </a:t>
            </a:r>
            <a:r>
              <a:rPr sz="1500" spc="60" dirty="0">
                <a:latin typeface="Century Gothic"/>
                <a:cs typeface="Century Gothic"/>
              </a:rPr>
              <a:t>True</a:t>
            </a:r>
            <a:r>
              <a:rPr sz="1500" spc="-10" dirty="0">
                <a:latin typeface="Century Gothic"/>
                <a:cs typeface="Century Gothic"/>
              </a:rPr>
              <a:t> Positive</a:t>
            </a:r>
            <a:endParaRPr sz="1500" dirty="0">
              <a:latin typeface="Century Gothic"/>
              <a:cs typeface="Century Gothic"/>
            </a:endParaRPr>
          </a:p>
          <a:p>
            <a:pPr marL="755650" lvl="1" indent="-286385">
              <a:lnSpc>
                <a:spcPct val="100000"/>
              </a:lnSpc>
              <a:spcBef>
                <a:spcPts val="755"/>
              </a:spcBef>
              <a:buFont typeface="Courier New"/>
              <a:buChar char="o"/>
              <a:tabLst>
                <a:tab pos="755650" algn="l"/>
                <a:tab pos="756285" algn="l"/>
              </a:tabLst>
            </a:pPr>
            <a:r>
              <a:rPr sz="1200" spc="-10" dirty="0">
                <a:latin typeface="Century Gothic"/>
                <a:cs typeface="Century Gothic"/>
              </a:rPr>
              <a:t>Correctly</a:t>
            </a:r>
            <a:r>
              <a:rPr sz="1200" dirty="0">
                <a:latin typeface="Century Gothic"/>
                <a:cs typeface="Century Gothic"/>
              </a:rPr>
              <a:t> </a:t>
            </a:r>
            <a:r>
              <a:rPr sz="1200" spc="-20" dirty="0">
                <a:latin typeface="Century Gothic"/>
                <a:cs typeface="Century Gothic"/>
              </a:rPr>
              <a:t>predicts</a:t>
            </a:r>
            <a:r>
              <a:rPr sz="1200" dirty="0">
                <a:latin typeface="Century Gothic"/>
                <a:cs typeface="Century Gothic"/>
              </a:rPr>
              <a:t> </a:t>
            </a:r>
            <a:r>
              <a:rPr sz="1200" spc="-25" dirty="0">
                <a:latin typeface="Century Gothic"/>
                <a:cs typeface="Century Gothic"/>
              </a:rPr>
              <a:t>rocket</a:t>
            </a:r>
            <a:r>
              <a:rPr sz="1200" spc="-15" dirty="0">
                <a:latin typeface="Century Gothic"/>
                <a:cs typeface="Century Gothic"/>
              </a:rPr>
              <a:t> </a:t>
            </a:r>
            <a:r>
              <a:rPr sz="1200" dirty="0">
                <a:latin typeface="Century Gothic"/>
                <a:cs typeface="Century Gothic"/>
              </a:rPr>
              <a:t>successfully </a:t>
            </a:r>
            <a:r>
              <a:rPr sz="1200" spc="-10" dirty="0">
                <a:latin typeface="Century Gothic"/>
                <a:cs typeface="Century Gothic"/>
              </a:rPr>
              <a:t>landed</a:t>
            </a:r>
            <a:endParaRPr sz="1200" dirty="0">
              <a:latin typeface="Century Gothic"/>
              <a:cs typeface="Century Gothic"/>
            </a:endParaRPr>
          </a:p>
        </p:txBody>
      </p:sp>
      <p:sp>
        <p:nvSpPr>
          <p:cNvPr id="11" name="object 5">
            <a:extLst>
              <a:ext uri="{FF2B5EF4-FFF2-40B4-BE49-F238E27FC236}">
                <a16:creationId xmlns:a16="http://schemas.microsoft.com/office/drawing/2014/main" id="{68693BE5-668C-4143-9921-9783EDCD79D9}"/>
              </a:ext>
            </a:extLst>
          </p:cNvPr>
          <p:cNvSpPr txBox="1"/>
          <p:nvPr/>
        </p:nvSpPr>
        <p:spPr>
          <a:xfrm>
            <a:off x="6239192" y="5074920"/>
            <a:ext cx="4903788" cy="648575"/>
          </a:xfrm>
          <a:prstGeom prst="rect">
            <a:avLst/>
          </a:prstGeom>
        </p:spPr>
        <p:txBody>
          <a:bodyPr vert="horz" wrap="square" lIns="0" tIns="10160" rIns="0" bIns="0" rtlCol="0">
            <a:spAutoFit/>
          </a:bodyPr>
          <a:lstStyle/>
          <a:p>
            <a:pPr marL="2319020" marR="5080" indent="-2306955">
              <a:lnSpc>
                <a:spcPct val="100899"/>
              </a:lnSpc>
              <a:spcBef>
                <a:spcPts val="80"/>
              </a:spcBef>
            </a:pPr>
            <a:r>
              <a:rPr lang="en-US" sz="1400" spc="-100" dirty="0">
                <a:latin typeface="Century Gothic"/>
                <a:cs typeface="Century Gothic"/>
              </a:rPr>
              <a:t>Due</a:t>
            </a:r>
            <a:r>
              <a:rPr lang="en-US" sz="1400" spc="-40" dirty="0">
                <a:latin typeface="Century Gothic"/>
                <a:cs typeface="Century Gothic"/>
              </a:rPr>
              <a:t> </a:t>
            </a:r>
            <a:r>
              <a:rPr lang="en-US" sz="1400" spc="-10" dirty="0">
                <a:latin typeface="Century Gothic"/>
                <a:cs typeface="Century Gothic"/>
              </a:rPr>
              <a:t>to</a:t>
            </a:r>
            <a:r>
              <a:rPr lang="en-US" sz="1400" spc="-75" dirty="0">
                <a:latin typeface="Century Gothic"/>
                <a:cs typeface="Century Gothic"/>
              </a:rPr>
              <a:t> </a:t>
            </a:r>
            <a:r>
              <a:rPr lang="en-US" sz="1400" spc="-40" dirty="0">
                <a:latin typeface="Century Gothic"/>
                <a:cs typeface="Century Gothic"/>
              </a:rPr>
              <a:t>the</a:t>
            </a:r>
            <a:r>
              <a:rPr lang="en-US" sz="1400" spc="-45" dirty="0">
                <a:latin typeface="Century Gothic"/>
                <a:cs typeface="Century Gothic"/>
              </a:rPr>
              <a:t> </a:t>
            </a:r>
            <a:r>
              <a:rPr lang="en-US" sz="1400" dirty="0">
                <a:latin typeface="Century Gothic"/>
                <a:cs typeface="Century Gothic"/>
              </a:rPr>
              <a:t>small</a:t>
            </a:r>
            <a:r>
              <a:rPr lang="en-US" sz="1400" spc="-10" dirty="0">
                <a:latin typeface="Century Gothic"/>
                <a:cs typeface="Century Gothic"/>
              </a:rPr>
              <a:t> </a:t>
            </a:r>
            <a:r>
              <a:rPr lang="en-US" sz="1400" spc="-80" dirty="0">
                <a:latin typeface="Century Gothic"/>
                <a:cs typeface="Century Gothic"/>
              </a:rPr>
              <a:t>sample</a:t>
            </a:r>
            <a:r>
              <a:rPr lang="en-US" sz="1400" spc="-40" dirty="0">
                <a:latin typeface="Century Gothic"/>
                <a:cs typeface="Century Gothic"/>
              </a:rPr>
              <a:t> </a:t>
            </a:r>
            <a:r>
              <a:rPr lang="en-US" sz="1400" dirty="0">
                <a:latin typeface="Century Gothic"/>
                <a:cs typeface="Century Gothic"/>
              </a:rPr>
              <a:t>size,</a:t>
            </a:r>
            <a:r>
              <a:rPr lang="en-US" sz="1400" spc="10" dirty="0">
                <a:latin typeface="Century Gothic"/>
                <a:cs typeface="Century Gothic"/>
              </a:rPr>
              <a:t> </a:t>
            </a:r>
            <a:r>
              <a:rPr lang="en-US" sz="1400" spc="-50" dirty="0">
                <a:latin typeface="Century Gothic"/>
                <a:cs typeface="Century Gothic"/>
              </a:rPr>
              <a:t>all ml algorithms have almost the same accuracy around 84 percent.</a:t>
            </a:r>
            <a:endParaRPr sz="1400" dirty="0">
              <a:latin typeface="Century Gothic"/>
              <a:cs typeface="Century Gothic"/>
            </a:endParaRPr>
          </a:p>
        </p:txBody>
      </p:sp>
      <p:pic>
        <p:nvPicPr>
          <p:cNvPr id="12" name="Picture 11">
            <a:extLst>
              <a:ext uri="{FF2B5EF4-FFF2-40B4-BE49-F238E27FC236}">
                <a16:creationId xmlns:a16="http://schemas.microsoft.com/office/drawing/2014/main" id="{B6C025C3-AE95-41EE-B0FE-327E427B5BC2}"/>
              </a:ext>
            </a:extLst>
          </p:cNvPr>
          <p:cNvPicPr>
            <a:picLocks noChangeAspect="1"/>
          </p:cNvPicPr>
          <p:nvPr/>
        </p:nvPicPr>
        <p:blipFill>
          <a:blip r:embed="rId4"/>
          <a:stretch>
            <a:fillRect/>
          </a:stretch>
        </p:blipFill>
        <p:spPr>
          <a:xfrm>
            <a:off x="6346297" y="5705410"/>
            <a:ext cx="3019846" cy="46679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normAutofit lnSpcReduction="10000"/>
          </a:bodyPr>
          <a:lstStyle/>
          <a:p>
            <a:fld id="{5075537C-CA84-1446-933C-8E9D027F9201}" type="slidenum">
              <a:rPr lang="en-US" smtClean="0"/>
              <a:t>36</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6" name="object 2">
            <a:extLst>
              <a:ext uri="{FF2B5EF4-FFF2-40B4-BE49-F238E27FC236}">
                <a16:creationId xmlns:a16="http://schemas.microsoft.com/office/drawing/2014/main" id="{66C7FC7E-DAD7-4ADD-B0C0-BF1E13707FA2}"/>
              </a:ext>
            </a:extLst>
          </p:cNvPr>
          <p:cNvSpPr txBox="1"/>
          <p:nvPr/>
        </p:nvSpPr>
        <p:spPr>
          <a:xfrm>
            <a:off x="568006" y="1530412"/>
            <a:ext cx="10618153" cy="4616648"/>
          </a:xfrm>
          <a:prstGeom prst="rect">
            <a:avLst/>
          </a:prstGeom>
        </p:spPr>
        <p:txBody>
          <a:bodyPr vert="horz" wrap="square" lIns="0" tIns="12700" rIns="0" bIns="0" rtlCol="0">
            <a:spAutoFit/>
          </a:bodyPr>
          <a:lstStyle/>
          <a:p>
            <a:pPr marL="240665" indent="-227965" algn="just">
              <a:lnSpc>
                <a:spcPts val="2055"/>
              </a:lnSpc>
              <a:spcBef>
                <a:spcPts val="100"/>
              </a:spcBef>
              <a:buFont typeface="Arial"/>
              <a:buChar char="•"/>
              <a:tabLst>
                <a:tab pos="240665" algn="l"/>
                <a:tab pos="241300" algn="l"/>
              </a:tabLst>
            </a:pPr>
            <a:r>
              <a:rPr sz="2500" spc="-95" dirty="0">
                <a:latin typeface="Microsoft Sans Serif"/>
                <a:cs typeface="Microsoft Sans Serif"/>
              </a:rPr>
              <a:t>The</a:t>
            </a:r>
            <a:r>
              <a:rPr sz="2500" spc="-25" dirty="0">
                <a:latin typeface="Microsoft Sans Serif"/>
                <a:cs typeface="Microsoft Sans Serif"/>
              </a:rPr>
              <a:t> </a:t>
            </a:r>
            <a:r>
              <a:rPr sz="2500" spc="-75" dirty="0">
                <a:latin typeface="Microsoft Sans Serif"/>
                <a:cs typeface="Microsoft Sans Serif"/>
              </a:rPr>
              <a:t>machine</a:t>
            </a:r>
            <a:r>
              <a:rPr sz="2500" spc="-45" dirty="0">
                <a:latin typeface="Microsoft Sans Serif"/>
                <a:cs typeface="Microsoft Sans Serif"/>
              </a:rPr>
              <a:t> </a:t>
            </a:r>
            <a:r>
              <a:rPr sz="2500" spc="-20" dirty="0">
                <a:latin typeface="Abadi" panose="020B0604020104020204" pitchFamily="34" charset="0"/>
                <a:cs typeface="Microsoft Sans Serif"/>
              </a:rPr>
              <a:t>learning</a:t>
            </a:r>
            <a:r>
              <a:rPr sz="2500" spc="-25" dirty="0">
                <a:latin typeface="Microsoft Sans Serif"/>
                <a:cs typeface="Microsoft Sans Serif"/>
              </a:rPr>
              <a:t> </a:t>
            </a:r>
            <a:r>
              <a:rPr sz="2500" spc="-20" dirty="0">
                <a:latin typeface="Microsoft Sans Serif"/>
                <a:cs typeface="Microsoft Sans Serif"/>
              </a:rPr>
              <a:t>algorithms</a:t>
            </a:r>
            <a:r>
              <a:rPr sz="2500" spc="-75" dirty="0">
                <a:latin typeface="Microsoft Sans Serif"/>
                <a:cs typeface="Microsoft Sans Serif"/>
              </a:rPr>
              <a:t> </a:t>
            </a:r>
            <a:r>
              <a:rPr sz="2500" spc="-55" dirty="0">
                <a:latin typeface="Microsoft Sans Serif"/>
                <a:cs typeface="Microsoft Sans Serif"/>
              </a:rPr>
              <a:t>have</a:t>
            </a:r>
            <a:r>
              <a:rPr sz="2500" spc="-40" dirty="0">
                <a:latin typeface="Microsoft Sans Serif"/>
                <a:cs typeface="Microsoft Sans Serif"/>
              </a:rPr>
              <a:t> </a:t>
            </a:r>
            <a:r>
              <a:rPr sz="2500" dirty="0">
                <a:latin typeface="Microsoft Sans Serif"/>
                <a:cs typeface="Microsoft Sans Serif"/>
              </a:rPr>
              <a:t>an</a:t>
            </a:r>
            <a:r>
              <a:rPr sz="2500" spc="-30" dirty="0">
                <a:latin typeface="Microsoft Sans Serif"/>
                <a:cs typeface="Microsoft Sans Serif"/>
              </a:rPr>
              <a:t> </a:t>
            </a:r>
            <a:r>
              <a:rPr sz="2500" dirty="0">
                <a:latin typeface="Microsoft Sans Serif"/>
                <a:cs typeface="Microsoft Sans Serif"/>
              </a:rPr>
              <a:t>F1</a:t>
            </a:r>
            <a:r>
              <a:rPr sz="2500" spc="-70" dirty="0">
                <a:latin typeface="Microsoft Sans Serif"/>
                <a:cs typeface="Microsoft Sans Serif"/>
              </a:rPr>
              <a:t> </a:t>
            </a:r>
            <a:r>
              <a:rPr sz="2500" spc="-35" dirty="0">
                <a:latin typeface="Microsoft Sans Serif"/>
                <a:cs typeface="Microsoft Sans Serif"/>
              </a:rPr>
              <a:t>score</a:t>
            </a:r>
            <a:r>
              <a:rPr sz="2500" spc="-40" dirty="0">
                <a:latin typeface="Microsoft Sans Serif"/>
                <a:cs typeface="Microsoft Sans Serif"/>
              </a:rPr>
              <a:t> </a:t>
            </a:r>
            <a:r>
              <a:rPr sz="2500" spc="-25" dirty="0">
                <a:latin typeface="Microsoft Sans Serif"/>
                <a:cs typeface="Microsoft Sans Serif"/>
              </a:rPr>
              <a:t>of</a:t>
            </a:r>
            <a:endParaRPr lang="en-US" sz="2500" spc="-25" dirty="0">
              <a:latin typeface="Microsoft Sans Serif"/>
              <a:cs typeface="Microsoft Sans Serif"/>
            </a:endParaRPr>
          </a:p>
          <a:p>
            <a:pPr marL="12700" algn="just">
              <a:lnSpc>
                <a:spcPts val="2055"/>
              </a:lnSpc>
              <a:spcBef>
                <a:spcPts val="100"/>
              </a:spcBef>
              <a:tabLst>
                <a:tab pos="240665" algn="l"/>
                <a:tab pos="241300" algn="l"/>
              </a:tabLst>
            </a:pPr>
            <a:endParaRPr sz="2500" dirty="0">
              <a:latin typeface="Abadi" panose="020B0604020104020204" pitchFamily="34" charset="0"/>
              <a:cs typeface="Microsoft Sans Serif"/>
            </a:endParaRPr>
          </a:p>
          <a:p>
            <a:pPr marL="241300" marR="39370" algn="just">
              <a:lnSpc>
                <a:spcPts val="1950"/>
              </a:lnSpc>
              <a:spcBef>
                <a:spcPts val="135"/>
              </a:spcBef>
            </a:pPr>
            <a:r>
              <a:rPr sz="2500" dirty="0">
                <a:latin typeface="Abadi" panose="020B0604020104020204" pitchFamily="34" charset="0"/>
                <a:cs typeface="Microsoft Sans Serif"/>
              </a:rPr>
              <a:t>0.89</a:t>
            </a:r>
            <a:r>
              <a:rPr sz="2500" spc="-55" dirty="0">
                <a:latin typeface="Abadi" panose="020B0604020104020204" pitchFamily="34" charset="0"/>
                <a:cs typeface="Microsoft Sans Serif"/>
              </a:rPr>
              <a:t> </a:t>
            </a:r>
            <a:r>
              <a:rPr sz="2500" spc="-20" dirty="0">
                <a:latin typeface="Abadi" panose="020B0604020104020204" pitchFamily="34" charset="0"/>
                <a:cs typeface="Microsoft Sans Serif"/>
              </a:rPr>
              <a:t>which</a:t>
            </a:r>
            <a:r>
              <a:rPr sz="2500" spc="-5" dirty="0">
                <a:latin typeface="Abadi" panose="020B0604020104020204" pitchFamily="34" charset="0"/>
                <a:cs typeface="Microsoft Sans Serif"/>
              </a:rPr>
              <a:t> </a:t>
            </a:r>
            <a:r>
              <a:rPr sz="2500" spc="-45" dirty="0">
                <a:latin typeface="Abadi" panose="020B0604020104020204" pitchFamily="34" charset="0"/>
                <a:cs typeface="Microsoft Sans Serif"/>
              </a:rPr>
              <a:t>shows</a:t>
            </a:r>
            <a:r>
              <a:rPr sz="2500" spc="10" dirty="0">
                <a:latin typeface="Abadi" panose="020B0604020104020204" pitchFamily="34" charset="0"/>
                <a:cs typeface="Microsoft Sans Serif"/>
              </a:rPr>
              <a:t> </a:t>
            </a:r>
            <a:r>
              <a:rPr sz="2500" dirty="0">
                <a:latin typeface="Abadi" panose="020B0604020104020204" pitchFamily="34" charset="0"/>
                <a:cs typeface="Microsoft Sans Serif"/>
              </a:rPr>
              <a:t>it's</a:t>
            </a:r>
            <a:r>
              <a:rPr sz="2500" spc="10" dirty="0">
                <a:latin typeface="Abadi" panose="020B0604020104020204" pitchFamily="34" charset="0"/>
                <a:cs typeface="Microsoft Sans Serif"/>
              </a:rPr>
              <a:t> </a:t>
            </a:r>
            <a:r>
              <a:rPr sz="2500" dirty="0">
                <a:latin typeface="Abadi" panose="020B0604020104020204" pitchFamily="34" charset="0"/>
                <a:cs typeface="Microsoft Sans Serif"/>
              </a:rPr>
              <a:t>skill</a:t>
            </a:r>
            <a:r>
              <a:rPr sz="2500" spc="-5" dirty="0">
                <a:latin typeface="Abadi" panose="020B0604020104020204" pitchFamily="34" charset="0"/>
                <a:cs typeface="Microsoft Sans Serif"/>
              </a:rPr>
              <a:t> </a:t>
            </a:r>
            <a:r>
              <a:rPr sz="2500" dirty="0">
                <a:latin typeface="Abadi" panose="020B0604020104020204" pitchFamily="34" charset="0"/>
                <a:cs typeface="Microsoft Sans Serif"/>
              </a:rPr>
              <a:t>in</a:t>
            </a:r>
            <a:r>
              <a:rPr sz="2500" spc="-5" dirty="0">
                <a:latin typeface="Abadi" panose="020B0604020104020204" pitchFamily="34" charset="0"/>
                <a:cs typeface="Microsoft Sans Serif"/>
              </a:rPr>
              <a:t> </a:t>
            </a:r>
            <a:r>
              <a:rPr sz="2500" spc="-45" dirty="0">
                <a:latin typeface="Abadi" panose="020B0604020104020204" pitchFamily="34" charset="0"/>
                <a:cs typeface="Microsoft Sans Serif"/>
              </a:rPr>
              <a:t>accurately</a:t>
            </a:r>
            <a:r>
              <a:rPr sz="2500" spc="-20" dirty="0">
                <a:latin typeface="Abadi" panose="020B0604020104020204" pitchFamily="34" charset="0"/>
                <a:cs typeface="Microsoft Sans Serif"/>
              </a:rPr>
              <a:t> </a:t>
            </a:r>
            <a:r>
              <a:rPr sz="2500" dirty="0">
                <a:latin typeface="Abadi" panose="020B0604020104020204" pitchFamily="34" charset="0"/>
                <a:cs typeface="Microsoft Sans Serif"/>
              </a:rPr>
              <a:t>predicting</a:t>
            </a:r>
            <a:r>
              <a:rPr sz="2500" spc="-55" dirty="0">
                <a:latin typeface="Abadi" panose="020B0604020104020204" pitchFamily="34" charset="0"/>
                <a:cs typeface="Microsoft Sans Serif"/>
              </a:rPr>
              <a:t> </a:t>
            </a:r>
            <a:r>
              <a:rPr sz="2500" spc="-20" dirty="0">
                <a:latin typeface="Abadi" panose="020B0604020104020204" pitchFamily="34" charset="0"/>
                <a:cs typeface="Microsoft Sans Serif"/>
              </a:rPr>
              <a:t>both </a:t>
            </a:r>
            <a:r>
              <a:rPr sz="2500" spc="-75" dirty="0">
                <a:latin typeface="Abadi" panose="020B0604020104020204" pitchFamily="34" charset="0"/>
                <a:cs typeface="Microsoft Sans Serif"/>
              </a:rPr>
              <a:t>successful</a:t>
            </a:r>
            <a:r>
              <a:rPr sz="2500" spc="-45" dirty="0">
                <a:latin typeface="Abadi" panose="020B0604020104020204" pitchFamily="34" charset="0"/>
                <a:cs typeface="Microsoft Sans Serif"/>
              </a:rPr>
              <a:t> </a:t>
            </a:r>
            <a:r>
              <a:rPr sz="2500" spc="-10" dirty="0">
                <a:latin typeface="Abadi" panose="020B0604020104020204" pitchFamily="34" charset="0"/>
                <a:cs typeface="Microsoft Sans Serif"/>
              </a:rPr>
              <a:t>and</a:t>
            </a:r>
            <a:endParaRPr lang="en-US" sz="2500" spc="-75" dirty="0">
              <a:latin typeface="Abadi" panose="020B0604020104020204" pitchFamily="34" charset="0"/>
              <a:cs typeface="Microsoft Sans Serif"/>
            </a:endParaRPr>
          </a:p>
          <a:p>
            <a:pPr marL="241300" marR="39370" algn="just">
              <a:lnSpc>
                <a:spcPts val="1950"/>
              </a:lnSpc>
              <a:spcBef>
                <a:spcPts val="135"/>
              </a:spcBef>
            </a:pPr>
            <a:endParaRPr lang="en-US" sz="2500" spc="-75" dirty="0">
              <a:latin typeface="Abadi" panose="020B0604020104020204" pitchFamily="34" charset="0"/>
              <a:cs typeface="Microsoft Sans Serif"/>
            </a:endParaRPr>
          </a:p>
          <a:p>
            <a:pPr marL="241300" marR="39370" algn="just">
              <a:lnSpc>
                <a:spcPts val="1950"/>
              </a:lnSpc>
              <a:spcBef>
                <a:spcPts val="135"/>
              </a:spcBef>
            </a:pPr>
            <a:r>
              <a:rPr sz="2500" dirty="0">
                <a:latin typeface="Abadi" panose="020B0604020104020204" pitchFamily="34" charset="0"/>
                <a:cs typeface="Microsoft Sans Serif"/>
              </a:rPr>
              <a:t>failed</a:t>
            </a:r>
            <a:r>
              <a:rPr sz="2500" spc="-50" dirty="0">
                <a:latin typeface="Abadi" panose="020B0604020104020204" pitchFamily="34" charset="0"/>
                <a:cs typeface="Microsoft Sans Serif"/>
              </a:rPr>
              <a:t> </a:t>
            </a:r>
            <a:r>
              <a:rPr sz="2500" spc="-10" dirty="0">
                <a:latin typeface="Abadi" panose="020B0604020104020204" pitchFamily="34" charset="0"/>
                <a:cs typeface="Microsoft Sans Serif"/>
              </a:rPr>
              <a:t>launches</a:t>
            </a:r>
            <a:endParaRPr sz="2500" dirty="0">
              <a:latin typeface="Abadi" panose="020B0604020104020204" pitchFamily="34" charset="0"/>
              <a:cs typeface="Microsoft Sans Serif"/>
            </a:endParaRPr>
          </a:p>
          <a:p>
            <a:pPr marL="240665" marR="542925" indent="-227965" algn="just">
              <a:lnSpc>
                <a:spcPts val="1950"/>
              </a:lnSpc>
              <a:spcBef>
                <a:spcPts val="1360"/>
              </a:spcBef>
              <a:buFont typeface="Arial"/>
              <a:buChar char="•"/>
              <a:tabLst>
                <a:tab pos="240665" algn="l"/>
                <a:tab pos="241300" algn="l"/>
              </a:tabLst>
            </a:pPr>
            <a:r>
              <a:rPr sz="2500" spc="-90" dirty="0">
                <a:latin typeface="Abadi" panose="020B0604020104020204" pitchFamily="34" charset="0"/>
                <a:cs typeface="Microsoft Sans Serif"/>
              </a:rPr>
              <a:t>Launches</a:t>
            </a:r>
            <a:r>
              <a:rPr sz="2500" spc="-30" dirty="0">
                <a:latin typeface="Abadi" panose="020B0604020104020204" pitchFamily="34" charset="0"/>
                <a:cs typeface="Microsoft Sans Serif"/>
              </a:rPr>
              <a:t> </a:t>
            </a:r>
            <a:r>
              <a:rPr sz="2500" dirty="0">
                <a:latin typeface="Abadi" panose="020B0604020104020204" pitchFamily="34" charset="0"/>
                <a:cs typeface="Microsoft Sans Serif"/>
              </a:rPr>
              <a:t>with</a:t>
            </a:r>
            <a:r>
              <a:rPr sz="2500" spc="-5" dirty="0">
                <a:latin typeface="Abadi" panose="020B0604020104020204" pitchFamily="34" charset="0"/>
                <a:cs typeface="Microsoft Sans Serif"/>
              </a:rPr>
              <a:t> </a:t>
            </a:r>
            <a:r>
              <a:rPr sz="2500" dirty="0">
                <a:latin typeface="Abadi" panose="020B0604020104020204" pitchFamily="34" charset="0"/>
                <a:cs typeface="Microsoft Sans Serif"/>
              </a:rPr>
              <a:t>a </a:t>
            </a:r>
            <a:r>
              <a:rPr sz="2500" spc="-30" dirty="0">
                <a:latin typeface="Abadi" panose="020B0604020104020204" pitchFamily="34" charset="0"/>
                <a:cs typeface="Microsoft Sans Serif"/>
              </a:rPr>
              <a:t>payload</a:t>
            </a:r>
            <a:r>
              <a:rPr sz="2500" spc="-45" dirty="0">
                <a:latin typeface="Abadi" panose="020B0604020104020204" pitchFamily="34" charset="0"/>
                <a:cs typeface="Microsoft Sans Serif"/>
              </a:rPr>
              <a:t> </a:t>
            </a:r>
            <a:r>
              <a:rPr sz="2500" spc="-90" dirty="0">
                <a:latin typeface="Abadi" panose="020B0604020104020204" pitchFamily="34" charset="0"/>
                <a:cs typeface="Microsoft Sans Serif"/>
              </a:rPr>
              <a:t>mass</a:t>
            </a:r>
            <a:r>
              <a:rPr sz="2500" spc="20" dirty="0">
                <a:latin typeface="Abadi" panose="020B0604020104020204" pitchFamily="34" charset="0"/>
                <a:cs typeface="Microsoft Sans Serif"/>
              </a:rPr>
              <a:t> </a:t>
            </a:r>
            <a:r>
              <a:rPr sz="2500" spc="-30" dirty="0">
                <a:latin typeface="Abadi" panose="020B0604020104020204" pitchFamily="34" charset="0"/>
                <a:cs typeface="Microsoft Sans Serif"/>
              </a:rPr>
              <a:t>between</a:t>
            </a:r>
            <a:r>
              <a:rPr sz="2500" spc="10" dirty="0">
                <a:latin typeface="Abadi" panose="020B0604020104020204" pitchFamily="34" charset="0"/>
                <a:cs typeface="Microsoft Sans Serif"/>
              </a:rPr>
              <a:t> </a:t>
            </a:r>
            <a:r>
              <a:rPr sz="2500" spc="85" dirty="0">
                <a:latin typeface="Abadi" panose="020B0604020104020204" pitchFamily="34" charset="0"/>
                <a:cs typeface="Microsoft Sans Serif"/>
              </a:rPr>
              <a:t>2000</a:t>
            </a:r>
            <a:r>
              <a:rPr sz="2500" spc="-45" dirty="0">
                <a:latin typeface="Abadi" panose="020B0604020104020204" pitchFamily="34" charset="0"/>
                <a:cs typeface="Microsoft Sans Serif"/>
              </a:rPr>
              <a:t> </a:t>
            </a:r>
            <a:r>
              <a:rPr sz="2500" spc="-25" dirty="0">
                <a:latin typeface="Abadi" panose="020B0604020104020204" pitchFamily="34" charset="0"/>
                <a:cs typeface="Microsoft Sans Serif"/>
              </a:rPr>
              <a:t>and </a:t>
            </a:r>
            <a:r>
              <a:rPr sz="2500" spc="85" dirty="0">
                <a:latin typeface="Abadi" panose="020B0604020104020204" pitchFamily="34" charset="0"/>
                <a:cs typeface="Microsoft Sans Serif"/>
              </a:rPr>
              <a:t>6000</a:t>
            </a:r>
            <a:r>
              <a:rPr sz="2500" spc="-45" dirty="0">
                <a:latin typeface="Abadi" panose="020B0604020104020204" pitchFamily="34" charset="0"/>
                <a:cs typeface="Microsoft Sans Serif"/>
              </a:rPr>
              <a:t> </a:t>
            </a:r>
            <a:r>
              <a:rPr sz="2500" dirty="0">
                <a:latin typeface="Abadi" panose="020B0604020104020204" pitchFamily="34" charset="0"/>
                <a:cs typeface="Microsoft Sans Serif"/>
              </a:rPr>
              <a:t>kg</a:t>
            </a:r>
            <a:r>
              <a:rPr sz="2500" spc="25" dirty="0">
                <a:latin typeface="Abadi" panose="020B0604020104020204" pitchFamily="34" charset="0"/>
                <a:cs typeface="Microsoft Sans Serif"/>
              </a:rPr>
              <a:t> </a:t>
            </a:r>
            <a:r>
              <a:rPr sz="2500" spc="-40" dirty="0">
                <a:latin typeface="Abadi" panose="020B0604020104020204" pitchFamily="34" charset="0"/>
                <a:cs typeface="Microsoft Sans Serif"/>
              </a:rPr>
              <a:t>show</a:t>
            </a:r>
            <a:r>
              <a:rPr sz="2500" spc="5" dirty="0">
                <a:latin typeface="Abadi" panose="020B0604020104020204" pitchFamily="34" charset="0"/>
                <a:cs typeface="Microsoft Sans Serif"/>
              </a:rPr>
              <a:t> </a:t>
            </a:r>
            <a:r>
              <a:rPr sz="2500" dirty="0">
                <a:latin typeface="Abadi" panose="020B0604020104020204" pitchFamily="34" charset="0"/>
                <a:cs typeface="Microsoft Sans Serif"/>
              </a:rPr>
              <a:t>the</a:t>
            </a:r>
            <a:endParaRPr lang="en-US" sz="2500" spc="-10" dirty="0">
              <a:latin typeface="Abadi" panose="020B0604020104020204" pitchFamily="34" charset="0"/>
              <a:cs typeface="Microsoft Sans Serif"/>
            </a:endParaRPr>
          </a:p>
          <a:p>
            <a:pPr marL="12700" marR="542925" algn="just">
              <a:lnSpc>
                <a:spcPts val="1950"/>
              </a:lnSpc>
              <a:spcBef>
                <a:spcPts val="1360"/>
              </a:spcBef>
              <a:tabLst>
                <a:tab pos="240665" algn="l"/>
                <a:tab pos="241300" algn="l"/>
              </a:tabLst>
            </a:pPr>
            <a:r>
              <a:rPr sz="2500" spc="-20" dirty="0">
                <a:latin typeface="Abadi" panose="020B0604020104020204" pitchFamily="34" charset="0"/>
                <a:cs typeface="Microsoft Sans Serif"/>
              </a:rPr>
              <a:t>highest</a:t>
            </a:r>
            <a:r>
              <a:rPr sz="2500" spc="5" dirty="0">
                <a:latin typeface="Abadi" panose="020B0604020104020204" pitchFamily="34" charset="0"/>
                <a:cs typeface="Microsoft Sans Serif"/>
              </a:rPr>
              <a:t> </a:t>
            </a:r>
            <a:r>
              <a:rPr sz="2500" dirty="0">
                <a:latin typeface="Abadi" panose="020B0604020104020204" pitchFamily="34" charset="0"/>
                <a:cs typeface="Microsoft Sans Serif"/>
              </a:rPr>
              <a:t>rate</a:t>
            </a:r>
            <a:r>
              <a:rPr sz="2500" spc="-10" dirty="0">
                <a:latin typeface="Abadi" panose="020B0604020104020204" pitchFamily="34" charset="0"/>
                <a:cs typeface="Microsoft Sans Serif"/>
              </a:rPr>
              <a:t> </a:t>
            </a:r>
            <a:r>
              <a:rPr sz="2500" dirty="0">
                <a:latin typeface="Abadi" panose="020B0604020104020204" pitchFamily="34" charset="0"/>
                <a:cs typeface="Microsoft Sans Serif"/>
              </a:rPr>
              <a:t>of</a:t>
            </a:r>
            <a:r>
              <a:rPr sz="2500" spc="5" dirty="0">
                <a:latin typeface="Abadi" panose="020B0604020104020204" pitchFamily="34" charset="0"/>
                <a:cs typeface="Microsoft Sans Serif"/>
              </a:rPr>
              <a:t> </a:t>
            </a:r>
            <a:r>
              <a:rPr sz="2500" spc="-10" dirty="0">
                <a:latin typeface="Abadi" panose="020B0604020104020204" pitchFamily="34" charset="0"/>
                <a:cs typeface="Microsoft Sans Serif"/>
              </a:rPr>
              <a:t>success</a:t>
            </a:r>
            <a:endParaRPr sz="2500" dirty="0">
              <a:latin typeface="Abadi" panose="020B0604020104020204" pitchFamily="34" charset="0"/>
              <a:cs typeface="Microsoft Sans Serif"/>
            </a:endParaRPr>
          </a:p>
          <a:p>
            <a:pPr marL="240665" marR="202565" indent="-227965" algn="just">
              <a:lnSpc>
                <a:spcPts val="1950"/>
              </a:lnSpc>
              <a:spcBef>
                <a:spcPts val="1430"/>
              </a:spcBef>
              <a:buFont typeface="Arial"/>
              <a:buChar char="•"/>
              <a:tabLst>
                <a:tab pos="240665" algn="l"/>
                <a:tab pos="241300" algn="l"/>
              </a:tabLst>
            </a:pPr>
            <a:r>
              <a:rPr sz="2500" spc="-70" dirty="0">
                <a:latin typeface="Abadi" panose="020B0604020104020204" pitchFamily="34" charset="0"/>
                <a:cs typeface="Microsoft Sans Serif"/>
              </a:rPr>
              <a:t>Launch</a:t>
            </a:r>
            <a:r>
              <a:rPr sz="2500" spc="-15" dirty="0">
                <a:latin typeface="Abadi" panose="020B0604020104020204" pitchFamily="34" charset="0"/>
                <a:cs typeface="Microsoft Sans Serif"/>
              </a:rPr>
              <a:t> </a:t>
            </a:r>
            <a:r>
              <a:rPr sz="2500" spc="-35" dirty="0">
                <a:latin typeface="Abadi" panose="020B0604020104020204" pitchFamily="34" charset="0"/>
                <a:cs typeface="Microsoft Sans Serif"/>
              </a:rPr>
              <a:t>Site</a:t>
            </a:r>
            <a:r>
              <a:rPr sz="2500" spc="-15" dirty="0">
                <a:latin typeface="Abadi" panose="020B0604020104020204" pitchFamily="34" charset="0"/>
                <a:cs typeface="Microsoft Sans Serif"/>
              </a:rPr>
              <a:t> </a:t>
            </a:r>
            <a:r>
              <a:rPr sz="2500" spc="135" dirty="0">
                <a:latin typeface="Abadi" panose="020B0604020104020204" pitchFamily="34" charset="0"/>
                <a:cs typeface="Century Gothic"/>
              </a:rPr>
              <a:t>KSC</a:t>
            </a:r>
            <a:r>
              <a:rPr sz="2500" spc="-120" dirty="0">
                <a:latin typeface="Century Gothic"/>
                <a:cs typeface="Century Gothic"/>
              </a:rPr>
              <a:t> </a:t>
            </a:r>
            <a:r>
              <a:rPr sz="2500" spc="90" dirty="0">
                <a:latin typeface="Abadi" panose="020B0604020104020204" pitchFamily="34" charset="0"/>
                <a:cs typeface="Century Gothic"/>
              </a:rPr>
              <a:t>LC</a:t>
            </a:r>
            <a:r>
              <a:rPr sz="2500" spc="-114" dirty="0">
                <a:latin typeface="Abadi" panose="020B0604020104020204" pitchFamily="34" charset="0"/>
                <a:cs typeface="Century Gothic"/>
              </a:rPr>
              <a:t> </a:t>
            </a:r>
            <a:r>
              <a:rPr sz="2500" spc="95" dirty="0">
                <a:latin typeface="Abadi" panose="020B0604020104020204" pitchFamily="34" charset="0"/>
                <a:cs typeface="Century Gothic"/>
              </a:rPr>
              <a:t>39-</a:t>
            </a:r>
            <a:r>
              <a:rPr sz="2500" dirty="0">
                <a:latin typeface="Abadi" panose="020B0604020104020204" pitchFamily="34" charset="0"/>
                <a:cs typeface="Century Gothic"/>
              </a:rPr>
              <a:t>A</a:t>
            </a:r>
            <a:r>
              <a:rPr sz="2500" spc="-95" dirty="0">
                <a:latin typeface="Abadi" panose="020B0604020104020204" pitchFamily="34" charset="0"/>
                <a:cs typeface="Century Gothic"/>
              </a:rPr>
              <a:t> </a:t>
            </a:r>
            <a:r>
              <a:rPr sz="2500" dirty="0">
                <a:latin typeface="Abadi" panose="020B0604020104020204" pitchFamily="34" charset="0"/>
                <a:cs typeface="Century Gothic"/>
              </a:rPr>
              <a:t>has</a:t>
            </a:r>
            <a:r>
              <a:rPr sz="2500" spc="-80" dirty="0">
                <a:latin typeface="Abadi" panose="020B0604020104020204" pitchFamily="34" charset="0"/>
                <a:cs typeface="Century Gothic"/>
              </a:rPr>
              <a:t> </a:t>
            </a:r>
            <a:r>
              <a:rPr sz="2500" spc="-35" dirty="0">
                <a:latin typeface="Abadi" panose="020B0604020104020204" pitchFamily="34" charset="0"/>
                <a:cs typeface="Century Gothic"/>
              </a:rPr>
              <a:t>the </a:t>
            </a:r>
            <a:r>
              <a:rPr sz="2500" spc="-20" dirty="0">
                <a:latin typeface="Abadi" panose="020B0604020104020204" pitchFamily="34" charset="0"/>
                <a:cs typeface="Century Gothic"/>
              </a:rPr>
              <a:t>highest</a:t>
            </a:r>
            <a:r>
              <a:rPr sz="2500" spc="-75" dirty="0">
                <a:latin typeface="Abadi" panose="020B0604020104020204" pitchFamily="34" charset="0"/>
                <a:cs typeface="Century Gothic"/>
              </a:rPr>
              <a:t> </a:t>
            </a:r>
            <a:r>
              <a:rPr sz="2500" spc="-10" dirty="0">
                <a:latin typeface="Abadi" panose="020B0604020104020204" pitchFamily="34" charset="0"/>
                <a:cs typeface="Century Gothic"/>
              </a:rPr>
              <a:t>success </a:t>
            </a:r>
            <a:r>
              <a:rPr sz="2500" spc="-50" dirty="0">
                <a:latin typeface="Abadi" panose="020B0604020104020204" pitchFamily="34" charset="0"/>
                <a:cs typeface="Century Gothic"/>
              </a:rPr>
              <a:t>rate</a:t>
            </a:r>
            <a:r>
              <a:rPr sz="2500" spc="-40" dirty="0">
                <a:latin typeface="Abadi" panose="020B0604020104020204" pitchFamily="34" charset="0"/>
                <a:cs typeface="Century Gothic"/>
              </a:rPr>
              <a:t> </a:t>
            </a:r>
            <a:r>
              <a:rPr sz="2500" spc="-150" dirty="0">
                <a:latin typeface="Abadi" panose="020B0604020104020204" pitchFamily="34" charset="0"/>
                <a:cs typeface="Century Gothic"/>
              </a:rPr>
              <a:t>among</a:t>
            </a:r>
            <a:r>
              <a:rPr sz="2500" spc="10" dirty="0">
                <a:latin typeface="Abadi" panose="020B0604020104020204" pitchFamily="34" charset="0"/>
                <a:cs typeface="Century Gothic"/>
              </a:rPr>
              <a:t> </a:t>
            </a:r>
            <a:r>
              <a:rPr sz="2500" spc="-75" dirty="0">
                <a:latin typeface="Abadi" panose="020B0604020104020204" pitchFamily="34" charset="0"/>
                <a:cs typeface="Century Gothic"/>
              </a:rPr>
              <a:t>the</a:t>
            </a:r>
            <a:endParaRPr lang="en-US" sz="2500" spc="-35" dirty="0">
              <a:latin typeface="Abadi" panose="020B0604020104020204" pitchFamily="34" charset="0"/>
              <a:cs typeface="Century Gothic"/>
            </a:endParaRPr>
          </a:p>
          <a:p>
            <a:pPr marL="12700" marR="202565" algn="just">
              <a:lnSpc>
                <a:spcPts val="1950"/>
              </a:lnSpc>
              <a:spcBef>
                <a:spcPts val="1430"/>
              </a:spcBef>
              <a:tabLst>
                <a:tab pos="240665" algn="l"/>
                <a:tab pos="241300" algn="l"/>
              </a:tabLst>
            </a:pPr>
            <a:r>
              <a:rPr sz="2500" spc="-20" dirty="0">
                <a:latin typeface="Abadi" panose="020B0604020104020204" pitchFamily="34" charset="0"/>
                <a:cs typeface="Century Gothic"/>
              </a:rPr>
              <a:t>other</a:t>
            </a:r>
            <a:r>
              <a:rPr sz="2500" spc="-60" dirty="0">
                <a:latin typeface="Abadi" panose="020B0604020104020204" pitchFamily="34" charset="0"/>
                <a:cs typeface="Century Gothic"/>
              </a:rPr>
              <a:t> </a:t>
            </a:r>
            <a:r>
              <a:rPr sz="2500" spc="-100" dirty="0">
                <a:latin typeface="Abadi" panose="020B0604020104020204" pitchFamily="34" charset="0"/>
                <a:cs typeface="Century Gothic"/>
              </a:rPr>
              <a:t>launch</a:t>
            </a:r>
            <a:r>
              <a:rPr sz="2500" spc="-25" dirty="0">
                <a:latin typeface="Abadi" panose="020B0604020104020204" pitchFamily="34" charset="0"/>
                <a:cs typeface="Century Gothic"/>
              </a:rPr>
              <a:t> </a:t>
            </a:r>
            <a:r>
              <a:rPr sz="2500" spc="50" dirty="0">
                <a:latin typeface="Abadi" panose="020B0604020104020204" pitchFamily="34" charset="0"/>
                <a:cs typeface="Century Gothic"/>
              </a:rPr>
              <a:t>sites</a:t>
            </a:r>
            <a:endParaRPr sz="2500" dirty="0">
              <a:latin typeface="Abadi" panose="020B0604020104020204" pitchFamily="34" charset="0"/>
              <a:cs typeface="Century Gothic"/>
            </a:endParaRPr>
          </a:p>
          <a:p>
            <a:pPr marL="240665" marR="394970" indent="-227965" algn="just">
              <a:lnSpc>
                <a:spcPts val="1950"/>
              </a:lnSpc>
              <a:spcBef>
                <a:spcPts val="1435"/>
              </a:spcBef>
              <a:buFont typeface="Arial"/>
              <a:buChar char="•"/>
              <a:tabLst>
                <a:tab pos="240665" algn="l"/>
                <a:tab pos="241300" algn="l"/>
              </a:tabLst>
            </a:pPr>
            <a:r>
              <a:rPr sz="2500" dirty="0">
                <a:latin typeface="Abadi" panose="020B0604020104020204" pitchFamily="34" charset="0"/>
                <a:cs typeface="Century Gothic"/>
              </a:rPr>
              <a:t>Orbits</a:t>
            </a:r>
            <a:r>
              <a:rPr sz="2500" spc="35" dirty="0">
                <a:latin typeface="Abadi" panose="020B0604020104020204" pitchFamily="34" charset="0"/>
                <a:cs typeface="Century Gothic"/>
              </a:rPr>
              <a:t> </a:t>
            </a:r>
            <a:r>
              <a:rPr sz="2500" spc="204" dirty="0">
                <a:latin typeface="Abadi" panose="020B0604020104020204" pitchFamily="34" charset="0"/>
                <a:cs typeface="Century Gothic"/>
              </a:rPr>
              <a:t>ES-</a:t>
            </a:r>
            <a:r>
              <a:rPr sz="2500" spc="-50" dirty="0">
                <a:latin typeface="Abadi" panose="020B0604020104020204" pitchFamily="34" charset="0"/>
                <a:cs typeface="Century Gothic"/>
              </a:rPr>
              <a:t>L1,</a:t>
            </a:r>
            <a:r>
              <a:rPr sz="2500" spc="-20" dirty="0">
                <a:latin typeface="Abadi" panose="020B0604020104020204" pitchFamily="34" charset="0"/>
                <a:cs typeface="Century Gothic"/>
              </a:rPr>
              <a:t> GEO,</a:t>
            </a:r>
            <a:r>
              <a:rPr sz="2500" spc="-25" dirty="0">
                <a:latin typeface="Abadi" panose="020B0604020104020204" pitchFamily="34" charset="0"/>
                <a:cs typeface="Century Gothic"/>
              </a:rPr>
              <a:t> </a:t>
            </a:r>
            <a:r>
              <a:rPr sz="2500" dirty="0">
                <a:latin typeface="Abadi" panose="020B0604020104020204" pitchFamily="34" charset="0"/>
                <a:cs typeface="Century Gothic"/>
              </a:rPr>
              <a:t>HEO,</a:t>
            </a:r>
            <a:r>
              <a:rPr sz="2500" spc="65" dirty="0">
                <a:latin typeface="Abadi" panose="020B0604020104020204" pitchFamily="34" charset="0"/>
                <a:cs typeface="Century Gothic"/>
              </a:rPr>
              <a:t> </a:t>
            </a:r>
            <a:r>
              <a:rPr sz="2500" spc="-170" dirty="0">
                <a:latin typeface="Abadi" panose="020B0604020104020204" pitchFamily="34" charset="0"/>
                <a:cs typeface="Century Gothic"/>
              </a:rPr>
              <a:t>and</a:t>
            </a:r>
            <a:r>
              <a:rPr sz="2500" spc="-30" dirty="0">
                <a:latin typeface="Abadi" panose="020B0604020104020204" pitchFamily="34" charset="0"/>
                <a:cs typeface="Century Gothic"/>
              </a:rPr>
              <a:t> </a:t>
            </a:r>
            <a:r>
              <a:rPr sz="2500" spc="195" dirty="0">
                <a:latin typeface="Abadi" panose="020B0604020104020204" pitchFamily="34" charset="0"/>
                <a:cs typeface="Century Gothic"/>
              </a:rPr>
              <a:t>SSO</a:t>
            </a:r>
            <a:r>
              <a:rPr sz="2500" spc="5" dirty="0">
                <a:latin typeface="Abadi" panose="020B0604020104020204" pitchFamily="34" charset="0"/>
                <a:cs typeface="Century Gothic"/>
              </a:rPr>
              <a:t> </a:t>
            </a:r>
            <a:r>
              <a:rPr sz="2500" spc="-150" dirty="0">
                <a:latin typeface="Abadi" panose="020B0604020104020204" pitchFamily="34" charset="0"/>
                <a:cs typeface="Century Gothic"/>
              </a:rPr>
              <a:t>have</a:t>
            </a:r>
            <a:r>
              <a:rPr sz="2500" spc="10" dirty="0">
                <a:latin typeface="Abadi" panose="020B0604020104020204" pitchFamily="34" charset="0"/>
                <a:cs typeface="Century Gothic"/>
              </a:rPr>
              <a:t> </a:t>
            </a:r>
            <a:r>
              <a:rPr sz="2500" spc="-229" dirty="0">
                <a:latin typeface="Abadi" panose="020B0604020104020204" pitchFamily="34" charset="0"/>
                <a:cs typeface="Century Gothic"/>
              </a:rPr>
              <a:t>a</a:t>
            </a:r>
            <a:r>
              <a:rPr sz="2500" spc="35" dirty="0">
                <a:latin typeface="Abadi" panose="020B0604020104020204" pitchFamily="34" charset="0"/>
                <a:cs typeface="Century Gothic"/>
              </a:rPr>
              <a:t> </a:t>
            </a:r>
            <a:r>
              <a:rPr sz="2500" spc="50" dirty="0">
                <a:latin typeface="Abadi" panose="020B0604020104020204" pitchFamily="34" charset="0"/>
                <a:cs typeface="Century Gothic"/>
              </a:rPr>
              <a:t>100% </a:t>
            </a:r>
            <a:r>
              <a:rPr sz="2500" dirty="0">
                <a:latin typeface="Abadi" panose="020B0604020104020204" pitchFamily="34" charset="0"/>
                <a:cs typeface="Century Gothic"/>
              </a:rPr>
              <a:t>success</a:t>
            </a:r>
            <a:r>
              <a:rPr sz="2500" spc="105" dirty="0">
                <a:latin typeface="Abadi" panose="020B0604020104020204" pitchFamily="34" charset="0"/>
                <a:cs typeface="Century Gothic"/>
              </a:rPr>
              <a:t> </a:t>
            </a:r>
            <a:r>
              <a:rPr sz="2500" spc="-20" dirty="0">
                <a:latin typeface="Abadi" panose="020B0604020104020204" pitchFamily="34" charset="0"/>
                <a:cs typeface="Century Gothic"/>
              </a:rPr>
              <a:t>rate</a:t>
            </a:r>
            <a:endParaRPr sz="2500" dirty="0">
              <a:latin typeface="Abadi" panose="020B0604020104020204" pitchFamily="34" charset="0"/>
              <a:cs typeface="Century Gothic"/>
            </a:endParaRPr>
          </a:p>
          <a:p>
            <a:pPr marL="469900" lvl="1" indent="-229235" algn="just">
              <a:lnSpc>
                <a:spcPct val="100000"/>
              </a:lnSpc>
              <a:spcBef>
                <a:spcPts val="1215"/>
              </a:spcBef>
              <a:buFont typeface="Courier New"/>
              <a:buChar char="o"/>
              <a:tabLst>
                <a:tab pos="470534" algn="l"/>
              </a:tabLst>
            </a:pPr>
            <a:r>
              <a:rPr sz="2500" spc="50" dirty="0">
                <a:latin typeface="Abadi" panose="020B0604020104020204" pitchFamily="34" charset="0"/>
                <a:cs typeface="Century Gothic"/>
              </a:rPr>
              <a:t>Orbits</a:t>
            </a:r>
            <a:r>
              <a:rPr sz="2500" spc="30" dirty="0">
                <a:latin typeface="Abadi" panose="020B0604020104020204" pitchFamily="34" charset="0"/>
                <a:cs typeface="Century Gothic"/>
              </a:rPr>
              <a:t> </a:t>
            </a:r>
            <a:r>
              <a:rPr sz="2500" spc="135" dirty="0">
                <a:latin typeface="Abadi" panose="020B0604020104020204" pitchFamily="34" charset="0"/>
                <a:cs typeface="Century Gothic"/>
              </a:rPr>
              <a:t>ISS,</a:t>
            </a:r>
            <a:r>
              <a:rPr sz="2500" spc="-5" dirty="0">
                <a:latin typeface="Abadi" panose="020B0604020104020204" pitchFamily="34" charset="0"/>
                <a:cs typeface="Century Gothic"/>
              </a:rPr>
              <a:t> </a:t>
            </a:r>
            <a:r>
              <a:rPr sz="2500" dirty="0">
                <a:latin typeface="Abadi" panose="020B0604020104020204" pitchFamily="34" charset="0"/>
                <a:cs typeface="Century Gothic"/>
              </a:rPr>
              <a:t>GTO,</a:t>
            </a:r>
            <a:r>
              <a:rPr sz="2500" spc="75" dirty="0">
                <a:latin typeface="Abadi" panose="020B0604020104020204" pitchFamily="34" charset="0"/>
                <a:cs typeface="Century Gothic"/>
              </a:rPr>
              <a:t> </a:t>
            </a:r>
            <a:r>
              <a:rPr sz="2500" spc="-125" dirty="0">
                <a:latin typeface="Abadi" panose="020B0604020104020204" pitchFamily="34" charset="0"/>
                <a:cs typeface="Century Gothic"/>
              </a:rPr>
              <a:t>and</a:t>
            </a:r>
            <a:r>
              <a:rPr sz="2500" spc="5" dirty="0">
                <a:latin typeface="Abadi" panose="020B0604020104020204" pitchFamily="34" charset="0"/>
                <a:cs typeface="Century Gothic"/>
              </a:rPr>
              <a:t> </a:t>
            </a:r>
            <a:r>
              <a:rPr sz="2500" spc="85" dirty="0">
                <a:latin typeface="Abadi" panose="020B0604020104020204" pitchFamily="34" charset="0"/>
                <a:cs typeface="Century Gothic"/>
              </a:rPr>
              <a:t>VLEO</a:t>
            </a:r>
            <a:r>
              <a:rPr sz="2500" spc="90" dirty="0">
                <a:latin typeface="Abadi" panose="020B0604020104020204" pitchFamily="34" charset="0"/>
                <a:cs typeface="Century Gothic"/>
              </a:rPr>
              <a:t> </a:t>
            </a:r>
            <a:r>
              <a:rPr sz="2500" spc="-105" dirty="0">
                <a:latin typeface="Abadi" panose="020B0604020104020204" pitchFamily="34" charset="0"/>
                <a:cs typeface="Century Gothic"/>
              </a:rPr>
              <a:t>have</a:t>
            </a:r>
            <a:r>
              <a:rPr sz="2500" spc="35" dirty="0">
                <a:latin typeface="Abadi" panose="020B0604020104020204" pitchFamily="34" charset="0"/>
                <a:cs typeface="Century Gothic"/>
              </a:rPr>
              <a:t> </a:t>
            </a:r>
            <a:r>
              <a:rPr sz="2500" dirty="0">
                <a:latin typeface="Abadi" panose="020B0604020104020204" pitchFamily="34" charset="0"/>
                <a:cs typeface="Century Gothic"/>
              </a:rPr>
              <a:t>the</a:t>
            </a:r>
            <a:r>
              <a:rPr sz="2500" spc="30" dirty="0">
                <a:latin typeface="Abadi" panose="020B0604020104020204" pitchFamily="34" charset="0"/>
                <a:cs typeface="Century Gothic"/>
              </a:rPr>
              <a:t> </a:t>
            </a:r>
            <a:r>
              <a:rPr sz="2500" dirty="0">
                <a:latin typeface="Abadi" panose="020B0604020104020204" pitchFamily="34" charset="0"/>
                <a:cs typeface="Century Gothic"/>
              </a:rPr>
              <a:t>most</a:t>
            </a:r>
            <a:r>
              <a:rPr sz="2500" spc="15" dirty="0">
                <a:latin typeface="Abadi" panose="020B0604020104020204" pitchFamily="34" charset="0"/>
                <a:cs typeface="Century Gothic"/>
              </a:rPr>
              <a:t> </a:t>
            </a:r>
            <a:r>
              <a:rPr sz="2500" spc="-10" dirty="0">
                <a:latin typeface="Abadi" panose="020B0604020104020204" pitchFamily="34" charset="0"/>
                <a:cs typeface="Century Gothic"/>
              </a:rPr>
              <a:t>launches</a:t>
            </a:r>
            <a:endParaRPr sz="2500" dirty="0">
              <a:latin typeface="Abadi" panose="020B0604020104020204" pitchFamily="34" charset="0"/>
              <a:cs typeface="Century Gothic"/>
            </a:endParaRPr>
          </a:p>
          <a:p>
            <a:pPr marL="240665" indent="-227965" algn="just">
              <a:lnSpc>
                <a:spcPct val="100000"/>
              </a:lnSpc>
              <a:spcBef>
                <a:spcPts val="1120"/>
              </a:spcBef>
              <a:buFont typeface="Arial"/>
              <a:buChar char="•"/>
              <a:tabLst>
                <a:tab pos="240665" algn="l"/>
                <a:tab pos="241300" algn="l"/>
              </a:tabLst>
            </a:pPr>
            <a:r>
              <a:rPr lang="en-US" sz="2500" spc="-70" dirty="0">
                <a:latin typeface="Microsoft Sans Serif"/>
                <a:cs typeface="Microsoft Sans Serif"/>
              </a:rPr>
              <a:t>Launch</a:t>
            </a:r>
            <a:r>
              <a:rPr lang="en-US" sz="2500" spc="-5" dirty="0">
                <a:latin typeface="Microsoft Sans Serif"/>
                <a:cs typeface="Microsoft Sans Serif"/>
              </a:rPr>
              <a:t> </a:t>
            </a:r>
            <a:r>
              <a:rPr lang="en-US" sz="2500" spc="-60" dirty="0">
                <a:latin typeface="Microsoft Sans Serif"/>
                <a:cs typeface="Microsoft Sans Serif"/>
              </a:rPr>
              <a:t>Sites</a:t>
            </a:r>
            <a:r>
              <a:rPr lang="en-US" sz="2500" spc="10" dirty="0">
                <a:latin typeface="Microsoft Sans Serif"/>
                <a:cs typeface="Microsoft Sans Serif"/>
              </a:rPr>
              <a:t> </a:t>
            </a:r>
            <a:r>
              <a:rPr lang="en-US" sz="2500" spc="-25" dirty="0">
                <a:latin typeface="Abadi" panose="020B0604020104020204" pitchFamily="34" charset="0"/>
                <a:cs typeface="Microsoft Sans Serif"/>
              </a:rPr>
              <a:t>are</a:t>
            </a:r>
            <a:r>
              <a:rPr lang="en-US" sz="2500" spc="-15" dirty="0">
                <a:latin typeface="Microsoft Sans Serif"/>
                <a:cs typeface="Microsoft Sans Serif"/>
              </a:rPr>
              <a:t> </a:t>
            </a:r>
            <a:r>
              <a:rPr lang="en-US" sz="2500" spc="-20" dirty="0">
                <a:latin typeface="Microsoft Sans Serif"/>
                <a:cs typeface="Microsoft Sans Serif"/>
              </a:rPr>
              <a:t>located</a:t>
            </a:r>
            <a:r>
              <a:rPr lang="en-US" sz="2500" spc="10" dirty="0">
                <a:latin typeface="Microsoft Sans Serif"/>
                <a:cs typeface="Microsoft Sans Serif"/>
              </a:rPr>
              <a:t> </a:t>
            </a:r>
            <a:r>
              <a:rPr lang="en-US" sz="2500" dirty="0">
                <a:latin typeface="Microsoft Sans Serif"/>
                <a:cs typeface="Microsoft Sans Serif"/>
              </a:rPr>
              <a:t>in </a:t>
            </a:r>
            <a:r>
              <a:rPr lang="en-US" sz="2500" spc="-50" dirty="0">
                <a:latin typeface="Microsoft Sans Serif"/>
                <a:cs typeface="Microsoft Sans Serif"/>
              </a:rPr>
              <a:t>close</a:t>
            </a:r>
            <a:r>
              <a:rPr lang="en-US" sz="2500" spc="-15" dirty="0">
                <a:latin typeface="Microsoft Sans Serif"/>
                <a:cs typeface="Microsoft Sans Serif"/>
              </a:rPr>
              <a:t> </a:t>
            </a:r>
            <a:r>
              <a:rPr lang="en-US" sz="2500" spc="-10" dirty="0">
                <a:latin typeface="Microsoft Sans Serif"/>
                <a:cs typeface="Microsoft Sans Serif"/>
              </a:rPr>
              <a:t>proximity</a:t>
            </a:r>
            <a:r>
              <a:rPr lang="en-US" sz="2500" spc="-25" dirty="0">
                <a:latin typeface="Microsoft Sans Serif"/>
                <a:cs typeface="Microsoft Sans Serif"/>
              </a:rPr>
              <a:t> </a:t>
            </a:r>
            <a:r>
              <a:rPr lang="en-US" sz="2500" dirty="0">
                <a:latin typeface="Microsoft Sans Serif"/>
                <a:cs typeface="Microsoft Sans Serif"/>
              </a:rPr>
              <a:t>to</a:t>
            </a:r>
            <a:r>
              <a:rPr lang="en-US" sz="2500" spc="-40" dirty="0">
                <a:latin typeface="Microsoft Sans Serif"/>
                <a:cs typeface="Microsoft Sans Serif"/>
              </a:rPr>
              <a:t> </a:t>
            </a:r>
            <a:r>
              <a:rPr lang="en-US" sz="2500" spc="-25" dirty="0">
                <a:latin typeface="Microsoft Sans Serif"/>
                <a:cs typeface="Microsoft Sans Serif"/>
              </a:rPr>
              <a:t>coastlines</a:t>
            </a:r>
            <a:endParaRPr sz="2500" dirty="0">
              <a:latin typeface="Microsoft Sans Serif"/>
              <a:cs typeface="Microsoft Sans Serif"/>
            </a:endParaRPr>
          </a:p>
        </p:txBody>
      </p:sp>
    </p:spTree>
    <p:extLst>
      <p:ext uri="{BB962C8B-B14F-4D97-AF65-F5344CB8AC3E}">
        <p14:creationId xmlns:p14="http://schemas.microsoft.com/office/powerpoint/2010/main" val="16301236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lnSpcReduction="10000"/>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2"/>
            <a:ext cx="10334144" cy="34221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2200" dirty="0">
                <a:solidFill>
                  <a:schemeClr val="tx1"/>
                </a:solidFill>
                <a:latin typeface="Abadi" panose="020B0604020104020204" pitchFamily="34" charset="0"/>
              </a:rPr>
              <a:t>SpaceX has a strong grip on space exploration and travel due to its sharp decrease in costs compared to its competitors. This decrease is a result of their ability to reuse the First Stage.</a:t>
            </a:r>
          </a:p>
          <a:p>
            <a:pPr algn="just">
              <a:spcBef>
                <a:spcPts val="1400"/>
              </a:spcBef>
            </a:pPr>
            <a:endParaRPr lang="en-US" sz="2200" dirty="0">
              <a:solidFill>
                <a:schemeClr val="tx1"/>
              </a:solidFill>
              <a:latin typeface="Abadi" panose="020B0604020104020204" pitchFamily="34" charset="0"/>
            </a:endParaRPr>
          </a:p>
          <a:p>
            <a:pPr algn="just">
              <a:spcBef>
                <a:spcPts val="1400"/>
              </a:spcBef>
            </a:pPr>
            <a:r>
              <a:rPr lang="en-US" sz="2200" dirty="0">
                <a:solidFill>
                  <a:schemeClr val="tx1"/>
                </a:solidFill>
                <a:latin typeface="Abadi" panose="020B0604020104020204" pitchFamily="34" charset="0"/>
              </a:rPr>
              <a:t>This project assumes a new client wishes to replicate SpaceX's success. In order to do so it predicts the success rate of the first stage landing in an attempt to help determine the cost of a launch.</a:t>
            </a: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normAutofit fontScale="55000" lnSpcReduction="20000"/>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normAutofit lnSpcReduction="10000"/>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6600" dirty="0"/>
              <a:t>Data was collected through Falcon 9's Wikipedia page and SpaceX's data API</a:t>
            </a:r>
          </a:p>
          <a:p>
            <a:pPr lvl="1">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6600" dirty="0"/>
              <a:t>Data was processed to create a new variable based on landing outcomes that depicted a 1 in the case the landing outcome was successful and 0 when it failed </a:t>
            </a:r>
          </a:p>
          <a:p>
            <a:pPr lvl="1">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marL="457200" lvl="1" indent="0">
              <a:lnSpc>
                <a:spcPct val="120000"/>
              </a:lnSpc>
              <a:spcBef>
                <a:spcPts val="1400"/>
              </a:spcBef>
              <a:buNone/>
            </a:pPr>
            <a:r>
              <a:rPr lang="en-US" sz="6600" dirty="0"/>
              <a:t>• The following models were used: Logistic Regression, SVM, Decision Tree and KNN. Each Model had gone through a hyperparameter optimization process to select its most efficient parameters </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normAutofit lnSpcReduction="10000"/>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panose="020B0604020104020204" pitchFamily="34" charset="0"/>
              </a:rPr>
              <a:t>Data Collection-SpaceX API</a:t>
            </a:r>
          </a:p>
        </p:txBody>
      </p:sp>
      <p:pic>
        <p:nvPicPr>
          <p:cNvPr id="7" name="object 4">
            <a:extLst>
              <a:ext uri="{FF2B5EF4-FFF2-40B4-BE49-F238E27FC236}">
                <a16:creationId xmlns:a16="http://schemas.microsoft.com/office/drawing/2014/main" id="{79110588-4C12-47E2-AFBE-30C4EA28AF95}"/>
              </a:ext>
            </a:extLst>
          </p:cNvPr>
          <p:cNvPicPr/>
          <p:nvPr/>
        </p:nvPicPr>
        <p:blipFill>
          <a:blip r:embed="rId3" cstate="print">
            <a:duotone>
              <a:srgbClr val="FFC000">
                <a:shade val="45000"/>
                <a:satMod val="135000"/>
              </a:srgbClr>
              <a:prstClr val="white"/>
            </a:duotone>
          </a:blip>
          <a:stretch>
            <a:fillRect/>
          </a:stretch>
        </p:blipFill>
        <p:spPr>
          <a:xfrm>
            <a:off x="207931" y="1610889"/>
            <a:ext cx="11084909" cy="45613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object 5">
            <a:extLst>
              <a:ext uri="{FF2B5EF4-FFF2-40B4-BE49-F238E27FC236}">
                <a16:creationId xmlns:a16="http://schemas.microsoft.com/office/drawing/2014/main" id="{390B5059-C324-425A-AC10-076A3B56AC60}"/>
              </a:ext>
            </a:extLst>
          </p:cNvPr>
          <p:cNvSpPr txBox="1"/>
          <p:nvPr/>
        </p:nvSpPr>
        <p:spPr>
          <a:xfrm>
            <a:off x="422274" y="1928113"/>
            <a:ext cx="2085339" cy="1397000"/>
          </a:xfrm>
          <a:prstGeom prst="rect">
            <a:avLst/>
          </a:prstGeom>
        </p:spPr>
        <p:txBody>
          <a:bodyPr vert="horz" wrap="square" lIns="0" tIns="13335" rIns="0" bIns="0" rtlCol="0">
            <a:spAutoFit/>
          </a:bodyPr>
          <a:lstStyle/>
          <a:p>
            <a:pPr marL="12065" marR="5080" algn="ctr">
              <a:lnSpc>
                <a:spcPct val="99700"/>
              </a:lnSpc>
              <a:spcBef>
                <a:spcPts val="105"/>
              </a:spcBef>
            </a:pPr>
            <a:r>
              <a:rPr sz="1800" spc="-35" dirty="0">
                <a:solidFill>
                  <a:srgbClr val="F1F1F1"/>
                </a:solidFill>
                <a:latin typeface="Century Gothic"/>
                <a:cs typeface="Century Gothic"/>
              </a:rPr>
              <a:t>Import</a:t>
            </a:r>
            <a:r>
              <a:rPr sz="1800" spc="5" dirty="0">
                <a:solidFill>
                  <a:srgbClr val="F1F1F1"/>
                </a:solidFill>
                <a:latin typeface="Century Gothic"/>
                <a:cs typeface="Century Gothic"/>
              </a:rPr>
              <a:t> </a:t>
            </a:r>
            <a:r>
              <a:rPr sz="1800" dirty="0">
                <a:solidFill>
                  <a:srgbClr val="F1F1F1"/>
                </a:solidFill>
                <a:latin typeface="Century Gothic"/>
                <a:cs typeface="Century Gothic"/>
              </a:rPr>
              <a:t>libraries</a:t>
            </a:r>
            <a:r>
              <a:rPr sz="1800" spc="5" dirty="0">
                <a:solidFill>
                  <a:srgbClr val="F1F1F1"/>
                </a:solidFill>
                <a:latin typeface="Century Gothic"/>
                <a:cs typeface="Century Gothic"/>
              </a:rPr>
              <a:t> </a:t>
            </a:r>
            <a:r>
              <a:rPr sz="1800" spc="-114" dirty="0">
                <a:solidFill>
                  <a:srgbClr val="F1F1F1"/>
                </a:solidFill>
                <a:latin typeface="Century Gothic"/>
                <a:cs typeface="Century Gothic"/>
              </a:rPr>
              <a:t>and </a:t>
            </a:r>
            <a:r>
              <a:rPr sz="1800" dirty="0">
                <a:solidFill>
                  <a:srgbClr val="F1F1F1"/>
                </a:solidFill>
                <a:latin typeface="Century Gothic"/>
                <a:cs typeface="Century Gothic"/>
              </a:rPr>
              <a:t>use</a:t>
            </a:r>
            <a:r>
              <a:rPr sz="1800" spc="-60" dirty="0">
                <a:solidFill>
                  <a:srgbClr val="F1F1F1"/>
                </a:solidFill>
                <a:latin typeface="Century Gothic"/>
                <a:cs typeface="Century Gothic"/>
              </a:rPr>
              <a:t> </a:t>
            </a:r>
            <a:r>
              <a:rPr sz="1800" spc="-90" dirty="0">
                <a:solidFill>
                  <a:srgbClr val="F1F1F1"/>
                </a:solidFill>
                <a:latin typeface="Century Gothic"/>
                <a:cs typeface="Century Gothic"/>
              </a:rPr>
              <a:t>get</a:t>
            </a:r>
            <a:r>
              <a:rPr sz="1800" spc="-30" dirty="0">
                <a:solidFill>
                  <a:srgbClr val="F1F1F1"/>
                </a:solidFill>
                <a:latin typeface="Century Gothic"/>
                <a:cs typeface="Century Gothic"/>
              </a:rPr>
              <a:t> </a:t>
            </a:r>
            <a:r>
              <a:rPr sz="1800" spc="-20" dirty="0">
                <a:solidFill>
                  <a:srgbClr val="F1F1F1"/>
                </a:solidFill>
                <a:latin typeface="Century Gothic"/>
                <a:cs typeface="Century Gothic"/>
              </a:rPr>
              <a:t>request</a:t>
            </a:r>
            <a:r>
              <a:rPr sz="1800" spc="-25" dirty="0">
                <a:solidFill>
                  <a:srgbClr val="F1F1F1"/>
                </a:solidFill>
                <a:latin typeface="Century Gothic"/>
                <a:cs typeface="Century Gothic"/>
              </a:rPr>
              <a:t> to </a:t>
            </a:r>
            <a:r>
              <a:rPr sz="1800" spc="-105" dirty="0">
                <a:solidFill>
                  <a:srgbClr val="F1F1F1"/>
                </a:solidFill>
                <a:latin typeface="Century Gothic"/>
                <a:cs typeface="Century Gothic"/>
              </a:rPr>
              <a:t>connect</a:t>
            </a:r>
            <a:r>
              <a:rPr sz="1800" spc="-60" dirty="0">
                <a:solidFill>
                  <a:srgbClr val="F1F1F1"/>
                </a:solidFill>
                <a:latin typeface="Century Gothic"/>
                <a:cs typeface="Century Gothic"/>
              </a:rPr>
              <a:t> </a:t>
            </a:r>
            <a:r>
              <a:rPr sz="1800" spc="-145" dirty="0">
                <a:solidFill>
                  <a:srgbClr val="F1F1F1"/>
                </a:solidFill>
                <a:latin typeface="Century Gothic"/>
                <a:cs typeface="Century Gothic"/>
              </a:rPr>
              <a:t>and</a:t>
            </a:r>
            <a:r>
              <a:rPr sz="1800" spc="-45" dirty="0">
                <a:solidFill>
                  <a:srgbClr val="F1F1F1"/>
                </a:solidFill>
                <a:latin typeface="Century Gothic"/>
                <a:cs typeface="Century Gothic"/>
              </a:rPr>
              <a:t> </a:t>
            </a:r>
            <a:r>
              <a:rPr sz="1800" spc="-55" dirty="0">
                <a:solidFill>
                  <a:srgbClr val="F1F1F1"/>
                </a:solidFill>
                <a:latin typeface="Century Gothic"/>
                <a:cs typeface="Century Gothic"/>
              </a:rPr>
              <a:t>obtain </a:t>
            </a:r>
            <a:r>
              <a:rPr sz="1800" spc="-35" dirty="0">
                <a:solidFill>
                  <a:srgbClr val="F1F1F1"/>
                </a:solidFill>
                <a:latin typeface="Century Gothic"/>
                <a:cs typeface="Century Gothic"/>
              </a:rPr>
              <a:t>raw</a:t>
            </a:r>
            <a:r>
              <a:rPr sz="1800" spc="-80" dirty="0">
                <a:solidFill>
                  <a:srgbClr val="F1F1F1"/>
                </a:solidFill>
                <a:latin typeface="Century Gothic"/>
                <a:cs typeface="Century Gothic"/>
              </a:rPr>
              <a:t> </a:t>
            </a:r>
            <a:r>
              <a:rPr sz="1800" spc="-20" dirty="0">
                <a:solidFill>
                  <a:srgbClr val="F1F1F1"/>
                </a:solidFill>
                <a:latin typeface="Century Gothic"/>
                <a:cs typeface="Century Gothic"/>
              </a:rPr>
              <a:t>data</a:t>
            </a:r>
            <a:endParaRPr sz="1800" dirty="0">
              <a:latin typeface="Century Gothic"/>
              <a:cs typeface="Century Gothic"/>
            </a:endParaRPr>
          </a:p>
          <a:p>
            <a:pPr algn="ctr">
              <a:lnSpc>
                <a:spcPct val="100000"/>
              </a:lnSpc>
              <a:spcBef>
                <a:spcPts val="20"/>
              </a:spcBef>
            </a:pPr>
            <a:r>
              <a:rPr sz="1800" dirty="0">
                <a:solidFill>
                  <a:srgbClr val="F1F1F1"/>
                </a:solidFill>
                <a:latin typeface="Century Gothic"/>
                <a:cs typeface="Century Gothic"/>
              </a:rPr>
              <a:t>from</a:t>
            </a:r>
            <a:r>
              <a:rPr sz="1800" spc="-125" dirty="0">
                <a:solidFill>
                  <a:srgbClr val="F1F1F1"/>
                </a:solidFill>
                <a:latin typeface="Century Gothic"/>
                <a:cs typeface="Century Gothic"/>
              </a:rPr>
              <a:t> </a:t>
            </a:r>
            <a:r>
              <a:rPr sz="1800" spc="-30" dirty="0">
                <a:solidFill>
                  <a:srgbClr val="F1F1F1"/>
                </a:solidFill>
                <a:latin typeface="Century Gothic"/>
                <a:cs typeface="Century Gothic"/>
              </a:rPr>
              <a:t>SpaceX</a:t>
            </a:r>
            <a:r>
              <a:rPr sz="1800" spc="-85" dirty="0">
                <a:solidFill>
                  <a:srgbClr val="F1F1F1"/>
                </a:solidFill>
                <a:latin typeface="Century Gothic"/>
                <a:cs typeface="Century Gothic"/>
              </a:rPr>
              <a:t> </a:t>
            </a:r>
            <a:r>
              <a:rPr sz="1800" spc="-25" dirty="0">
                <a:solidFill>
                  <a:srgbClr val="F1F1F1"/>
                </a:solidFill>
                <a:latin typeface="Century Gothic"/>
                <a:cs typeface="Century Gothic"/>
              </a:rPr>
              <a:t>API</a:t>
            </a:r>
            <a:endParaRPr sz="1800" dirty="0">
              <a:latin typeface="Century Gothic"/>
              <a:cs typeface="Century Gothic"/>
            </a:endParaRPr>
          </a:p>
        </p:txBody>
      </p:sp>
      <p:sp>
        <p:nvSpPr>
          <p:cNvPr id="11" name="object 6">
            <a:extLst>
              <a:ext uri="{FF2B5EF4-FFF2-40B4-BE49-F238E27FC236}">
                <a16:creationId xmlns:a16="http://schemas.microsoft.com/office/drawing/2014/main" id="{D5ECCAE0-D50F-4EC2-88B0-D1FC0EA3BCDC}"/>
              </a:ext>
            </a:extLst>
          </p:cNvPr>
          <p:cNvSpPr txBox="1"/>
          <p:nvPr/>
        </p:nvSpPr>
        <p:spPr>
          <a:xfrm>
            <a:off x="3291092" y="2330991"/>
            <a:ext cx="2170430" cy="577215"/>
          </a:xfrm>
          <a:prstGeom prst="rect">
            <a:avLst/>
          </a:prstGeom>
        </p:spPr>
        <p:txBody>
          <a:bodyPr vert="horz" wrap="square" lIns="0" tIns="10795" rIns="0" bIns="0" rtlCol="0">
            <a:spAutoFit/>
          </a:bodyPr>
          <a:lstStyle/>
          <a:p>
            <a:pPr marL="12700" marR="5080" indent="130810">
              <a:lnSpc>
                <a:spcPct val="100800"/>
              </a:lnSpc>
              <a:spcBef>
                <a:spcPts val="85"/>
              </a:spcBef>
            </a:pPr>
            <a:r>
              <a:rPr sz="1800" spc="-125" dirty="0">
                <a:solidFill>
                  <a:srgbClr val="F1F1F1"/>
                </a:solidFill>
                <a:latin typeface="Century Gothic"/>
                <a:cs typeface="Century Gothic"/>
              </a:rPr>
              <a:t>Decode</a:t>
            </a:r>
            <a:r>
              <a:rPr sz="1800" spc="-5" dirty="0">
                <a:solidFill>
                  <a:srgbClr val="F1F1F1"/>
                </a:solidFill>
                <a:latin typeface="Century Gothic"/>
                <a:cs typeface="Century Gothic"/>
              </a:rPr>
              <a:t> </a:t>
            </a:r>
            <a:r>
              <a:rPr sz="1800" spc="-10" dirty="0">
                <a:solidFill>
                  <a:srgbClr val="F1F1F1"/>
                </a:solidFill>
                <a:latin typeface="Century Gothic"/>
                <a:cs typeface="Century Gothic"/>
              </a:rPr>
              <a:t>response </a:t>
            </a:r>
            <a:r>
              <a:rPr sz="1800" spc="-75" dirty="0">
                <a:solidFill>
                  <a:srgbClr val="F1F1F1"/>
                </a:solidFill>
                <a:latin typeface="Century Gothic"/>
                <a:cs typeface="Century Gothic"/>
              </a:rPr>
              <a:t>content</a:t>
            </a:r>
            <a:r>
              <a:rPr sz="1800" spc="-85" dirty="0">
                <a:solidFill>
                  <a:srgbClr val="F1F1F1"/>
                </a:solidFill>
                <a:latin typeface="Century Gothic"/>
                <a:cs typeface="Century Gothic"/>
              </a:rPr>
              <a:t> </a:t>
            </a:r>
            <a:r>
              <a:rPr sz="1800" dirty="0">
                <a:solidFill>
                  <a:srgbClr val="F1F1F1"/>
                </a:solidFill>
                <a:latin typeface="Century Gothic"/>
                <a:cs typeface="Century Gothic"/>
              </a:rPr>
              <a:t>using</a:t>
            </a:r>
            <a:r>
              <a:rPr sz="1800" spc="-55" dirty="0">
                <a:solidFill>
                  <a:srgbClr val="F1F1F1"/>
                </a:solidFill>
                <a:latin typeface="Century Gothic"/>
                <a:cs typeface="Century Gothic"/>
              </a:rPr>
              <a:t> </a:t>
            </a:r>
            <a:r>
              <a:rPr sz="1800" spc="-10" dirty="0">
                <a:solidFill>
                  <a:srgbClr val="F1F1F1"/>
                </a:solidFill>
                <a:latin typeface="Century Gothic"/>
                <a:cs typeface="Century Gothic"/>
              </a:rPr>
              <a:t>.json()</a:t>
            </a:r>
            <a:endParaRPr sz="1800" dirty="0">
              <a:latin typeface="Century Gothic"/>
              <a:cs typeface="Century Gothic"/>
            </a:endParaRPr>
          </a:p>
        </p:txBody>
      </p:sp>
      <p:sp>
        <p:nvSpPr>
          <p:cNvPr id="13" name="object 7">
            <a:extLst>
              <a:ext uri="{FF2B5EF4-FFF2-40B4-BE49-F238E27FC236}">
                <a16:creationId xmlns:a16="http://schemas.microsoft.com/office/drawing/2014/main" id="{47CE924B-CDEE-475C-B07B-6985182FE88E}"/>
              </a:ext>
            </a:extLst>
          </p:cNvPr>
          <p:cNvSpPr txBox="1"/>
          <p:nvPr/>
        </p:nvSpPr>
        <p:spPr>
          <a:xfrm>
            <a:off x="6332164" y="2199893"/>
            <a:ext cx="1792605" cy="853440"/>
          </a:xfrm>
          <a:prstGeom prst="rect">
            <a:avLst/>
          </a:prstGeom>
        </p:spPr>
        <p:txBody>
          <a:bodyPr vert="horz" wrap="square" lIns="0" tIns="10795" rIns="0" bIns="0" rtlCol="0">
            <a:spAutoFit/>
          </a:bodyPr>
          <a:lstStyle/>
          <a:p>
            <a:pPr marL="35560" marR="6350" indent="-15240">
              <a:lnSpc>
                <a:spcPct val="100800"/>
              </a:lnSpc>
              <a:spcBef>
                <a:spcPts val="85"/>
              </a:spcBef>
            </a:pPr>
            <a:r>
              <a:rPr sz="1800" spc="-125" dirty="0">
                <a:solidFill>
                  <a:srgbClr val="F1F1F1"/>
                </a:solidFill>
                <a:latin typeface="Century Gothic"/>
                <a:cs typeface="Century Gothic"/>
              </a:rPr>
              <a:t>load</a:t>
            </a:r>
            <a:r>
              <a:rPr sz="1800" dirty="0">
                <a:solidFill>
                  <a:srgbClr val="F1F1F1"/>
                </a:solidFill>
                <a:latin typeface="Century Gothic"/>
                <a:cs typeface="Century Gothic"/>
              </a:rPr>
              <a:t> </a:t>
            </a:r>
            <a:r>
              <a:rPr sz="1800" spc="-25" dirty="0">
                <a:solidFill>
                  <a:srgbClr val="F1F1F1"/>
                </a:solidFill>
                <a:latin typeface="Century Gothic"/>
                <a:cs typeface="Century Gothic"/>
              </a:rPr>
              <a:t>into</a:t>
            </a:r>
            <a:r>
              <a:rPr sz="1800" spc="-65" dirty="0">
                <a:solidFill>
                  <a:srgbClr val="F1F1F1"/>
                </a:solidFill>
                <a:latin typeface="Century Gothic"/>
                <a:cs typeface="Century Gothic"/>
              </a:rPr>
              <a:t> </a:t>
            </a:r>
            <a:r>
              <a:rPr sz="1800" spc="-90" dirty="0">
                <a:solidFill>
                  <a:srgbClr val="F1F1F1"/>
                </a:solidFill>
                <a:latin typeface="Century Gothic"/>
                <a:cs typeface="Century Gothic"/>
              </a:rPr>
              <a:t>pandas </a:t>
            </a:r>
            <a:r>
              <a:rPr sz="1800" spc="-110" dirty="0">
                <a:solidFill>
                  <a:srgbClr val="F1F1F1"/>
                </a:solidFill>
                <a:latin typeface="Century Gothic"/>
                <a:cs typeface="Century Gothic"/>
              </a:rPr>
              <a:t>dataframe</a:t>
            </a:r>
            <a:r>
              <a:rPr sz="1800" spc="40" dirty="0">
                <a:solidFill>
                  <a:srgbClr val="F1F1F1"/>
                </a:solidFill>
                <a:latin typeface="Century Gothic"/>
                <a:cs typeface="Century Gothic"/>
              </a:rPr>
              <a:t> </a:t>
            </a:r>
            <a:r>
              <a:rPr sz="1800" spc="-10" dirty="0">
                <a:solidFill>
                  <a:srgbClr val="F1F1F1"/>
                </a:solidFill>
                <a:latin typeface="Century Gothic"/>
                <a:cs typeface="Century Gothic"/>
              </a:rPr>
              <a:t>using</a:t>
            </a:r>
            <a:endParaRPr sz="1800" dirty="0">
              <a:latin typeface="Century Gothic"/>
              <a:cs typeface="Century Gothic"/>
            </a:endParaRPr>
          </a:p>
          <a:p>
            <a:pPr marL="12700">
              <a:lnSpc>
                <a:spcPct val="100000"/>
              </a:lnSpc>
              <a:spcBef>
                <a:spcPts val="15"/>
              </a:spcBef>
            </a:pPr>
            <a:r>
              <a:rPr sz="1800" spc="-35" dirty="0">
                <a:solidFill>
                  <a:srgbClr val="F1F1F1"/>
                </a:solidFill>
                <a:latin typeface="Century Gothic"/>
                <a:cs typeface="Century Gothic"/>
              </a:rPr>
              <a:t>.json_normalize()</a:t>
            </a:r>
            <a:endParaRPr sz="1800" dirty="0">
              <a:latin typeface="Century Gothic"/>
              <a:cs typeface="Century Gothic"/>
            </a:endParaRPr>
          </a:p>
        </p:txBody>
      </p:sp>
      <p:sp>
        <p:nvSpPr>
          <p:cNvPr id="14" name="object 8">
            <a:extLst>
              <a:ext uri="{FF2B5EF4-FFF2-40B4-BE49-F238E27FC236}">
                <a16:creationId xmlns:a16="http://schemas.microsoft.com/office/drawing/2014/main" id="{501A4647-1EFB-42D1-9DBC-4A7C8DDA6DD5}"/>
              </a:ext>
            </a:extLst>
          </p:cNvPr>
          <p:cNvSpPr txBox="1"/>
          <p:nvPr/>
        </p:nvSpPr>
        <p:spPr>
          <a:xfrm>
            <a:off x="8939704" y="1644557"/>
            <a:ext cx="2293620" cy="1950085"/>
          </a:xfrm>
          <a:prstGeom prst="rect">
            <a:avLst/>
          </a:prstGeom>
        </p:spPr>
        <p:txBody>
          <a:bodyPr vert="horz" wrap="square" lIns="0" tIns="12065" rIns="0" bIns="0" rtlCol="0">
            <a:spAutoFit/>
          </a:bodyPr>
          <a:lstStyle/>
          <a:p>
            <a:pPr marL="12700" marR="5080" indent="1270" algn="ctr">
              <a:lnSpc>
                <a:spcPct val="100200"/>
              </a:lnSpc>
              <a:spcBef>
                <a:spcPts val="95"/>
              </a:spcBef>
            </a:pPr>
            <a:r>
              <a:rPr sz="1800" spc="-10" dirty="0">
                <a:solidFill>
                  <a:srgbClr val="F1F1F1"/>
                </a:solidFill>
                <a:latin typeface="Century Gothic"/>
                <a:cs typeface="Century Gothic"/>
              </a:rPr>
              <a:t>Remove unnecessary </a:t>
            </a:r>
            <a:r>
              <a:rPr sz="1800" spc="-40" dirty="0">
                <a:solidFill>
                  <a:srgbClr val="F1F1F1"/>
                </a:solidFill>
                <a:latin typeface="Century Gothic"/>
                <a:cs typeface="Century Gothic"/>
              </a:rPr>
              <a:t>columns</a:t>
            </a:r>
            <a:r>
              <a:rPr sz="1800" spc="-50" dirty="0">
                <a:solidFill>
                  <a:srgbClr val="F1F1F1"/>
                </a:solidFill>
                <a:latin typeface="Century Gothic"/>
                <a:cs typeface="Century Gothic"/>
              </a:rPr>
              <a:t> </a:t>
            </a:r>
            <a:r>
              <a:rPr sz="1800" spc="-165" dirty="0">
                <a:solidFill>
                  <a:srgbClr val="F1F1F1"/>
                </a:solidFill>
                <a:latin typeface="Century Gothic"/>
                <a:cs typeface="Century Gothic"/>
              </a:rPr>
              <a:t>and</a:t>
            </a:r>
            <a:r>
              <a:rPr sz="1800" dirty="0">
                <a:solidFill>
                  <a:srgbClr val="F1F1F1"/>
                </a:solidFill>
                <a:latin typeface="Century Gothic"/>
                <a:cs typeface="Century Gothic"/>
              </a:rPr>
              <a:t> </a:t>
            </a:r>
            <a:r>
              <a:rPr sz="1800" spc="-25" dirty="0">
                <a:solidFill>
                  <a:srgbClr val="F1F1F1"/>
                </a:solidFill>
                <a:latin typeface="Century Gothic"/>
                <a:cs typeface="Century Gothic"/>
              </a:rPr>
              <a:t>use</a:t>
            </a:r>
            <a:r>
              <a:rPr sz="1800" spc="500" dirty="0">
                <a:solidFill>
                  <a:srgbClr val="F1F1F1"/>
                </a:solidFill>
                <a:latin typeface="Century Gothic"/>
                <a:cs typeface="Century Gothic"/>
              </a:rPr>
              <a:t> </a:t>
            </a:r>
            <a:r>
              <a:rPr sz="1800" spc="-160" dirty="0">
                <a:solidFill>
                  <a:srgbClr val="F1F1F1"/>
                </a:solidFill>
                <a:latin typeface="Century Gothic"/>
                <a:cs typeface="Century Gothic"/>
              </a:rPr>
              <a:t>data</a:t>
            </a:r>
            <a:r>
              <a:rPr sz="1800" spc="5" dirty="0">
                <a:solidFill>
                  <a:srgbClr val="F1F1F1"/>
                </a:solidFill>
                <a:latin typeface="Century Gothic"/>
                <a:cs typeface="Century Gothic"/>
              </a:rPr>
              <a:t> </a:t>
            </a:r>
            <a:r>
              <a:rPr sz="1800" spc="55" dirty="0">
                <a:solidFill>
                  <a:srgbClr val="F1F1F1"/>
                </a:solidFill>
                <a:latin typeface="Century Gothic"/>
                <a:cs typeface="Century Gothic"/>
              </a:rPr>
              <a:t>ID's</a:t>
            </a:r>
            <a:r>
              <a:rPr sz="1800" dirty="0">
                <a:solidFill>
                  <a:srgbClr val="F1F1F1"/>
                </a:solidFill>
                <a:latin typeface="Century Gothic"/>
                <a:cs typeface="Century Gothic"/>
              </a:rPr>
              <a:t> </a:t>
            </a:r>
            <a:r>
              <a:rPr sz="1800" spc="-25" dirty="0">
                <a:solidFill>
                  <a:srgbClr val="F1F1F1"/>
                </a:solidFill>
                <a:latin typeface="Century Gothic"/>
                <a:cs typeface="Century Gothic"/>
              </a:rPr>
              <a:t>and </a:t>
            </a:r>
            <a:r>
              <a:rPr sz="1800" spc="-125" dirty="0">
                <a:solidFill>
                  <a:srgbClr val="F1F1F1"/>
                </a:solidFill>
                <a:latin typeface="Century Gothic"/>
                <a:cs typeface="Century Gothic"/>
              </a:rPr>
              <a:t>premade</a:t>
            </a:r>
            <a:r>
              <a:rPr sz="1800" spc="-40" dirty="0">
                <a:solidFill>
                  <a:srgbClr val="F1F1F1"/>
                </a:solidFill>
                <a:latin typeface="Century Gothic"/>
                <a:cs typeface="Century Gothic"/>
              </a:rPr>
              <a:t> </a:t>
            </a:r>
            <a:r>
              <a:rPr sz="1800" spc="-20" dirty="0">
                <a:solidFill>
                  <a:srgbClr val="F1F1F1"/>
                </a:solidFill>
                <a:latin typeface="Century Gothic"/>
                <a:cs typeface="Century Gothic"/>
              </a:rPr>
              <a:t>functions</a:t>
            </a:r>
            <a:r>
              <a:rPr sz="1800" dirty="0">
                <a:solidFill>
                  <a:srgbClr val="F1F1F1"/>
                </a:solidFill>
                <a:latin typeface="Century Gothic"/>
                <a:cs typeface="Century Gothic"/>
              </a:rPr>
              <a:t> </a:t>
            </a:r>
            <a:r>
              <a:rPr sz="1800" spc="-25" dirty="0">
                <a:solidFill>
                  <a:srgbClr val="F1F1F1"/>
                </a:solidFill>
                <a:latin typeface="Century Gothic"/>
                <a:cs typeface="Century Gothic"/>
              </a:rPr>
              <a:t>to </a:t>
            </a:r>
            <a:r>
              <a:rPr sz="1800" spc="-10" dirty="0">
                <a:solidFill>
                  <a:srgbClr val="F1F1F1"/>
                </a:solidFill>
                <a:latin typeface="Century Gothic"/>
                <a:cs typeface="Century Gothic"/>
              </a:rPr>
              <a:t>request</a:t>
            </a:r>
            <a:r>
              <a:rPr sz="1800" spc="-95" dirty="0">
                <a:solidFill>
                  <a:srgbClr val="F1F1F1"/>
                </a:solidFill>
                <a:latin typeface="Century Gothic"/>
                <a:cs typeface="Century Gothic"/>
              </a:rPr>
              <a:t> </a:t>
            </a:r>
            <a:r>
              <a:rPr sz="1800" spc="-100" dirty="0">
                <a:solidFill>
                  <a:srgbClr val="F1F1F1"/>
                </a:solidFill>
                <a:latin typeface="Century Gothic"/>
                <a:cs typeface="Century Gothic"/>
              </a:rPr>
              <a:t>launch</a:t>
            </a:r>
            <a:r>
              <a:rPr sz="1800" spc="-30" dirty="0">
                <a:solidFill>
                  <a:srgbClr val="F1F1F1"/>
                </a:solidFill>
                <a:latin typeface="Century Gothic"/>
                <a:cs typeface="Century Gothic"/>
              </a:rPr>
              <a:t> </a:t>
            </a:r>
            <a:r>
              <a:rPr sz="1800" spc="-20" dirty="0">
                <a:solidFill>
                  <a:srgbClr val="F1F1F1"/>
                </a:solidFill>
                <a:latin typeface="Century Gothic"/>
                <a:cs typeface="Century Gothic"/>
              </a:rPr>
              <a:t>data </a:t>
            </a:r>
            <a:r>
              <a:rPr sz="1800" dirty="0">
                <a:solidFill>
                  <a:srgbClr val="F1F1F1"/>
                </a:solidFill>
                <a:latin typeface="Century Gothic"/>
                <a:cs typeface="Century Gothic"/>
              </a:rPr>
              <a:t>from</a:t>
            </a:r>
            <a:r>
              <a:rPr sz="1800" spc="-75" dirty="0">
                <a:solidFill>
                  <a:srgbClr val="F1F1F1"/>
                </a:solidFill>
                <a:latin typeface="Century Gothic"/>
                <a:cs typeface="Century Gothic"/>
              </a:rPr>
              <a:t> </a:t>
            </a:r>
            <a:r>
              <a:rPr sz="1800" spc="-25" dirty="0">
                <a:solidFill>
                  <a:srgbClr val="F1F1F1"/>
                </a:solidFill>
                <a:latin typeface="Century Gothic"/>
                <a:cs typeface="Century Gothic"/>
              </a:rPr>
              <a:t>API</a:t>
            </a:r>
            <a:endParaRPr sz="1800" dirty="0">
              <a:latin typeface="Century Gothic"/>
              <a:cs typeface="Century Gothic"/>
            </a:endParaRPr>
          </a:p>
        </p:txBody>
      </p:sp>
      <p:sp>
        <p:nvSpPr>
          <p:cNvPr id="16" name="object 12">
            <a:extLst>
              <a:ext uri="{FF2B5EF4-FFF2-40B4-BE49-F238E27FC236}">
                <a16:creationId xmlns:a16="http://schemas.microsoft.com/office/drawing/2014/main" id="{0B3299D7-8704-43F7-882E-C166EA9C8B26}"/>
              </a:ext>
            </a:extLst>
          </p:cNvPr>
          <p:cNvSpPr txBox="1"/>
          <p:nvPr/>
        </p:nvSpPr>
        <p:spPr>
          <a:xfrm>
            <a:off x="8996537" y="4686723"/>
            <a:ext cx="2179955" cy="1120775"/>
          </a:xfrm>
          <a:prstGeom prst="rect">
            <a:avLst/>
          </a:prstGeom>
        </p:spPr>
        <p:txBody>
          <a:bodyPr vert="horz" wrap="square" lIns="0" tIns="13335" rIns="0" bIns="0" rtlCol="0">
            <a:spAutoFit/>
          </a:bodyPr>
          <a:lstStyle/>
          <a:p>
            <a:pPr marL="12700" marR="5080" indent="-1905" algn="ctr">
              <a:lnSpc>
                <a:spcPct val="99700"/>
              </a:lnSpc>
              <a:spcBef>
                <a:spcPts val="105"/>
              </a:spcBef>
            </a:pPr>
            <a:r>
              <a:rPr sz="1800" spc="-55" dirty="0">
                <a:solidFill>
                  <a:srgbClr val="F1F1F1"/>
                </a:solidFill>
                <a:latin typeface="Century Gothic"/>
                <a:cs typeface="Century Gothic"/>
              </a:rPr>
              <a:t>Load</a:t>
            </a:r>
            <a:r>
              <a:rPr sz="1800" spc="-40" dirty="0">
                <a:solidFill>
                  <a:srgbClr val="F1F1F1"/>
                </a:solidFill>
                <a:latin typeface="Century Gothic"/>
                <a:cs typeface="Century Gothic"/>
              </a:rPr>
              <a:t> </a:t>
            </a:r>
            <a:r>
              <a:rPr sz="1800" spc="-100" dirty="0">
                <a:solidFill>
                  <a:srgbClr val="F1F1F1"/>
                </a:solidFill>
                <a:latin typeface="Century Gothic"/>
                <a:cs typeface="Century Gothic"/>
              </a:rPr>
              <a:t>launch</a:t>
            </a:r>
            <a:r>
              <a:rPr sz="1800" spc="-30" dirty="0">
                <a:solidFill>
                  <a:srgbClr val="F1F1F1"/>
                </a:solidFill>
                <a:latin typeface="Century Gothic"/>
                <a:cs typeface="Century Gothic"/>
              </a:rPr>
              <a:t> </a:t>
            </a:r>
            <a:r>
              <a:rPr sz="1800" spc="-20" dirty="0">
                <a:solidFill>
                  <a:srgbClr val="F1F1F1"/>
                </a:solidFill>
                <a:latin typeface="Century Gothic"/>
                <a:cs typeface="Century Gothic"/>
              </a:rPr>
              <a:t>data </a:t>
            </a:r>
            <a:r>
              <a:rPr sz="1800" spc="-25" dirty="0">
                <a:solidFill>
                  <a:srgbClr val="F1F1F1"/>
                </a:solidFill>
                <a:latin typeface="Century Gothic"/>
                <a:cs typeface="Century Gothic"/>
              </a:rPr>
              <a:t>into</a:t>
            </a:r>
            <a:r>
              <a:rPr sz="1800" spc="-95" dirty="0">
                <a:solidFill>
                  <a:srgbClr val="F1F1F1"/>
                </a:solidFill>
                <a:latin typeface="Century Gothic"/>
                <a:cs typeface="Century Gothic"/>
              </a:rPr>
              <a:t> </a:t>
            </a:r>
            <a:r>
              <a:rPr sz="1800" spc="-229" dirty="0">
                <a:solidFill>
                  <a:srgbClr val="F1F1F1"/>
                </a:solidFill>
                <a:latin typeface="Century Gothic"/>
                <a:cs typeface="Century Gothic"/>
              </a:rPr>
              <a:t>a</a:t>
            </a:r>
            <a:r>
              <a:rPr sz="1800" spc="-15" dirty="0">
                <a:solidFill>
                  <a:srgbClr val="F1F1F1"/>
                </a:solidFill>
                <a:latin typeface="Century Gothic"/>
                <a:cs typeface="Century Gothic"/>
              </a:rPr>
              <a:t> </a:t>
            </a:r>
            <a:r>
              <a:rPr sz="1800" spc="-50" dirty="0">
                <a:solidFill>
                  <a:srgbClr val="F1F1F1"/>
                </a:solidFill>
                <a:latin typeface="Century Gothic"/>
                <a:cs typeface="Century Gothic"/>
              </a:rPr>
              <a:t>dictionary</a:t>
            </a:r>
            <a:r>
              <a:rPr sz="1800" spc="-25" dirty="0">
                <a:solidFill>
                  <a:srgbClr val="F1F1F1"/>
                </a:solidFill>
                <a:latin typeface="Century Gothic"/>
                <a:cs typeface="Century Gothic"/>
              </a:rPr>
              <a:t> </a:t>
            </a:r>
            <a:r>
              <a:rPr sz="1800" spc="-135" dirty="0">
                <a:solidFill>
                  <a:srgbClr val="F1F1F1"/>
                </a:solidFill>
                <a:latin typeface="Century Gothic"/>
                <a:cs typeface="Century Gothic"/>
              </a:rPr>
              <a:t>and </a:t>
            </a:r>
            <a:r>
              <a:rPr sz="1800" dirty="0">
                <a:solidFill>
                  <a:srgbClr val="F1F1F1"/>
                </a:solidFill>
                <a:latin typeface="Century Gothic"/>
                <a:cs typeface="Century Gothic"/>
              </a:rPr>
              <a:t>use</a:t>
            </a:r>
            <a:r>
              <a:rPr sz="1800" spc="-90" dirty="0">
                <a:solidFill>
                  <a:srgbClr val="F1F1F1"/>
                </a:solidFill>
                <a:latin typeface="Century Gothic"/>
                <a:cs typeface="Century Gothic"/>
              </a:rPr>
              <a:t> </a:t>
            </a:r>
            <a:r>
              <a:rPr sz="1800" spc="-50" dirty="0">
                <a:solidFill>
                  <a:srgbClr val="F1F1F1"/>
                </a:solidFill>
                <a:latin typeface="Century Gothic"/>
                <a:cs typeface="Century Gothic"/>
              </a:rPr>
              <a:t>that</a:t>
            </a:r>
            <a:r>
              <a:rPr sz="1800" spc="-60" dirty="0">
                <a:solidFill>
                  <a:srgbClr val="F1F1F1"/>
                </a:solidFill>
                <a:latin typeface="Century Gothic"/>
                <a:cs typeface="Century Gothic"/>
              </a:rPr>
              <a:t> </a:t>
            </a:r>
            <a:r>
              <a:rPr sz="1800" spc="-10" dirty="0">
                <a:solidFill>
                  <a:srgbClr val="F1F1F1"/>
                </a:solidFill>
                <a:latin typeface="Century Gothic"/>
                <a:cs typeface="Century Gothic"/>
              </a:rPr>
              <a:t>to</a:t>
            </a:r>
            <a:r>
              <a:rPr sz="1800" spc="-50" dirty="0">
                <a:solidFill>
                  <a:srgbClr val="F1F1F1"/>
                </a:solidFill>
                <a:latin typeface="Century Gothic"/>
                <a:cs typeface="Century Gothic"/>
              </a:rPr>
              <a:t> </a:t>
            </a:r>
            <a:r>
              <a:rPr sz="1800" spc="-85" dirty="0">
                <a:solidFill>
                  <a:srgbClr val="F1F1F1"/>
                </a:solidFill>
                <a:latin typeface="Century Gothic"/>
                <a:cs typeface="Century Gothic"/>
              </a:rPr>
              <a:t>create</a:t>
            </a:r>
            <a:r>
              <a:rPr sz="1800" spc="-25" dirty="0">
                <a:solidFill>
                  <a:srgbClr val="F1F1F1"/>
                </a:solidFill>
                <a:latin typeface="Century Gothic"/>
                <a:cs typeface="Century Gothic"/>
              </a:rPr>
              <a:t> </a:t>
            </a:r>
            <a:r>
              <a:rPr sz="1800" spc="-50" dirty="0">
                <a:solidFill>
                  <a:srgbClr val="F1F1F1"/>
                </a:solidFill>
                <a:latin typeface="Century Gothic"/>
                <a:cs typeface="Century Gothic"/>
              </a:rPr>
              <a:t>a </a:t>
            </a:r>
            <a:r>
              <a:rPr sz="1800" spc="-10" dirty="0">
                <a:solidFill>
                  <a:srgbClr val="F1F1F1"/>
                </a:solidFill>
                <a:latin typeface="Century Gothic"/>
                <a:cs typeface="Century Gothic"/>
              </a:rPr>
              <a:t>dataframe</a:t>
            </a:r>
            <a:endParaRPr sz="1800" dirty="0">
              <a:latin typeface="Century Gothic"/>
              <a:cs typeface="Century Gothic"/>
            </a:endParaRPr>
          </a:p>
        </p:txBody>
      </p:sp>
      <p:sp>
        <p:nvSpPr>
          <p:cNvPr id="17" name="object 11">
            <a:extLst>
              <a:ext uri="{FF2B5EF4-FFF2-40B4-BE49-F238E27FC236}">
                <a16:creationId xmlns:a16="http://schemas.microsoft.com/office/drawing/2014/main" id="{275B2613-155D-426D-8153-A13D58D3F953}"/>
              </a:ext>
            </a:extLst>
          </p:cNvPr>
          <p:cNvSpPr txBox="1"/>
          <p:nvPr/>
        </p:nvSpPr>
        <p:spPr>
          <a:xfrm>
            <a:off x="6206751" y="4646358"/>
            <a:ext cx="2043430" cy="1120775"/>
          </a:xfrm>
          <a:prstGeom prst="rect">
            <a:avLst/>
          </a:prstGeom>
        </p:spPr>
        <p:txBody>
          <a:bodyPr vert="horz" wrap="square" lIns="0" tIns="13335" rIns="0" bIns="0" rtlCol="0">
            <a:spAutoFit/>
          </a:bodyPr>
          <a:lstStyle/>
          <a:p>
            <a:pPr marL="12700" marR="5080" algn="ctr">
              <a:lnSpc>
                <a:spcPct val="99700"/>
              </a:lnSpc>
              <a:spcBef>
                <a:spcPts val="105"/>
              </a:spcBef>
            </a:pPr>
            <a:r>
              <a:rPr sz="1800" dirty="0">
                <a:solidFill>
                  <a:srgbClr val="F1F1F1"/>
                </a:solidFill>
                <a:latin typeface="Century Gothic"/>
                <a:cs typeface="Century Gothic"/>
              </a:rPr>
              <a:t>Restrict</a:t>
            </a:r>
            <a:r>
              <a:rPr sz="1800" spc="85" dirty="0">
                <a:solidFill>
                  <a:srgbClr val="F1F1F1"/>
                </a:solidFill>
                <a:latin typeface="Century Gothic"/>
                <a:cs typeface="Century Gothic"/>
              </a:rPr>
              <a:t> </a:t>
            </a:r>
            <a:r>
              <a:rPr sz="1800" spc="-160" dirty="0">
                <a:solidFill>
                  <a:srgbClr val="F1F1F1"/>
                </a:solidFill>
                <a:latin typeface="Century Gothic"/>
                <a:cs typeface="Century Gothic"/>
              </a:rPr>
              <a:t>data</a:t>
            </a:r>
            <a:r>
              <a:rPr sz="1800" spc="80" dirty="0">
                <a:solidFill>
                  <a:srgbClr val="F1F1F1"/>
                </a:solidFill>
                <a:latin typeface="Century Gothic"/>
                <a:cs typeface="Century Gothic"/>
              </a:rPr>
              <a:t> </a:t>
            </a:r>
            <a:r>
              <a:rPr sz="1800" dirty="0">
                <a:solidFill>
                  <a:srgbClr val="F1F1F1"/>
                </a:solidFill>
                <a:latin typeface="Century Gothic"/>
                <a:cs typeface="Century Gothic"/>
              </a:rPr>
              <a:t>in</a:t>
            </a:r>
            <a:r>
              <a:rPr sz="1800" spc="65" dirty="0">
                <a:solidFill>
                  <a:srgbClr val="F1F1F1"/>
                </a:solidFill>
                <a:latin typeface="Century Gothic"/>
                <a:cs typeface="Century Gothic"/>
              </a:rPr>
              <a:t> </a:t>
            </a:r>
            <a:r>
              <a:rPr sz="1800" spc="-50" dirty="0">
                <a:solidFill>
                  <a:srgbClr val="F1F1F1"/>
                </a:solidFill>
                <a:latin typeface="Century Gothic"/>
                <a:cs typeface="Century Gothic"/>
              </a:rPr>
              <a:t>the </a:t>
            </a:r>
            <a:r>
              <a:rPr sz="1800" spc="-110" dirty="0">
                <a:solidFill>
                  <a:srgbClr val="F1F1F1"/>
                </a:solidFill>
                <a:latin typeface="Century Gothic"/>
                <a:cs typeface="Century Gothic"/>
              </a:rPr>
              <a:t>dataframe</a:t>
            </a:r>
            <a:r>
              <a:rPr sz="1800" spc="-10" dirty="0">
                <a:solidFill>
                  <a:srgbClr val="F1F1F1"/>
                </a:solidFill>
                <a:latin typeface="Century Gothic"/>
                <a:cs typeface="Century Gothic"/>
              </a:rPr>
              <a:t> to</a:t>
            </a:r>
            <a:r>
              <a:rPr sz="1800" spc="-70" dirty="0">
                <a:solidFill>
                  <a:srgbClr val="F1F1F1"/>
                </a:solidFill>
                <a:latin typeface="Century Gothic"/>
                <a:cs typeface="Century Gothic"/>
              </a:rPr>
              <a:t> </a:t>
            </a:r>
            <a:r>
              <a:rPr sz="1800" spc="-20" dirty="0">
                <a:solidFill>
                  <a:srgbClr val="F1F1F1"/>
                </a:solidFill>
                <a:latin typeface="Century Gothic"/>
                <a:cs typeface="Century Gothic"/>
              </a:rPr>
              <a:t>only </a:t>
            </a:r>
            <a:r>
              <a:rPr sz="1800" spc="-75" dirty="0">
                <a:solidFill>
                  <a:srgbClr val="F1F1F1"/>
                </a:solidFill>
                <a:latin typeface="Century Gothic"/>
                <a:cs typeface="Century Gothic"/>
              </a:rPr>
              <a:t>hold</a:t>
            </a:r>
            <a:r>
              <a:rPr sz="1800" spc="-55" dirty="0">
                <a:solidFill>
                  <a:srgbClr val="F1F1F1"/>
                </a:solidFill>
                <a:latin typeface="Century Gothic"/>
                <a:cs typeface="Century Gothic"/>
              </a:rPr>
              <a:t> </a:t>
            </a:r>
            <a:r>
              <a:rPr sz="1800" spc="-10" dirty="0">
                <a:solidFill>
                  <a:srgbClr val="F1F1F1"/>
                </a:solidFill>
                <a:latin typeface="Century Gothic"/>
                <a:cs typeface="Century Gothic"/>
              </a:rPr>
              <a:t>information </a:t>
            </a:r>
            <a:r>
              <a:rPr sz="1800" spc="-110" dirty="0">
                <a:solidFill>
                  <a:srgbClr val="F1F1F1"/>
                </a:solidFill>
                <a:latin typeface="Century Gothic"/>
                <a:cs typeface="Century Gothic"/>
              </a:rPr>
              <a:t>about</a:t>
            </a:r>
            <a:r>
              <a:rPr sz="1800" dirty="0">
                <a:solidFill>
                  <a:srgbClr val="F1F1F1"/>
                </a:solidFill>
                <a:latin typeface="Century Gothic"/>
                <a:cs typeface="Century Gothic"/>
              </a:rPr>
              <a:t> </a:t>
            </a:r>
            <a:r>
              <a:rPr sz="1800" spc="-60" dirty="0">
                <a:solidFill>
                  <a:srgbClr val="F1F1F1"/>
                </a:solidFill>
                <a:latin typeface="Century Gothic"/>
                <a:cs typeface="Century Gothic"/>
              </a:rPr>
              <a:t>Falcon</a:t>
            </a:r>
            <a:r>
              <a:rPr sz="1800" spc="-20" dirty="0">
                <a:solidFill>
                  <a:srgbClr val="F1F1F1"/>
                </a:solidFill>
                <a:latin typeface="Century Gothic"/>
                <a:cs typeface="Century Gothic"/>
              </a:rPr>
              <a:t> </a:t>
            </a:r>
            <a:r>
              <a:rPr sz="1800" spc="75" dirty="0">
                <a:solidFill>
                  <a:srgbClr val="F1F1F1"/>
                </a:solidFill>
                <a:latin typeface="Century Gothic"/>
                <a:cs typeface="Century Gothic"/>
              </a:rPr>
              <a:t>9</a:t>
            </a:r>
            <a:endParaRPr sz="1800" dirty="0">
              <a:latin typeface="Century Gothic"/>
              <a:cs typeface="Century Gothic"/>
            </a:endParaRPr>
          </a:p>
        </p:txBody>
      </p:sp>
      <p:sp>
        <p:nvSpPr>
          <p:cNvPr id="18" name="object 10">
            <a:extLst>
              <a:ext uri="{FF2B5EF4-FFF2-40B4-BE49-F238E27FC236}">
                <a16:creationId xmlns:a16="http://schemas.microsoft.com/office/drawing/2014/main" id="{75089CDC-8531-4B58-B494-6901B1875368}"/>
              </a:ext>
            </a:extLst>
          </p:cNvPr>
          <p:cNvSpPr txBox="1"/>
          <p:nvPr/>
        </p:nvSpPr>
        <p:spPr>
          <a:xfrm>
            <a:off x="3164092" y="4820390"/>
            <a:ext cx="2297430" cy="853440"/>
          </a:xfrm>
          <a:prstGeom prst="rect">
            <a:avLst/>
          </a:prstGeom>
        </p:spPr>
        <p:txBody>
          <a:bodyPr vert="horz" wrap="square" lIns="0" tIns="10160" rIns="0" bIns="0" rtlCol="0">
            <a:spAutoFit/>
          </a:bodyPr>
          <a:lstStyle/>
          <a:p>
            <a:pPr marL="12065" marR="5080" algn="ctr">
              <a:lnSpc>
                <a:spcPct val="100899"/>
              </a:lnSpc>
              <a:spcBef>
                <a:spcPts val="80"/>
              </a:spcBef>
            </a:pPr>
            <a:r>
              <a:rPr sz="1800" spc="-90" dirty="0">
                <a:solidFill>
                  <a:srgbClr val="F1F1F1"/>
                </a:solidFill>
                <a:latin typeface="Century Gothic"/>
                <a:cs typeface="Century Gothic"/>
              </a:rPr>
              <a:t>Replace</a:t>
            </a:r>
            <a:r>
              <a:rPr sz="1800" spc="-45" dirty="0">
                <a:solidFill>
                  <a:srgbClr val="F1F1F1"/>
                </a:solidFill>
                <a:latin typeface="Century Gothic"/>
                <a:cs typeface="Century Gothic"/>
              </a:rPr>
              <a:t> </a:t>
            </a:r>
            <a:r>
              <a:rPr sz="1800" spc="-10" dirty="0">
                <a:solidFill>
                  <a:srgbClr val="F1F1F1"/>
                </a:solidFill>
                <a:latin typeface="Century Gothic"/>
                <a:cs typeface="Century Gothic"/>
              </a:rPr>
              <a:t>null</a:t>
            </a:r>
            <a:r>
              <a:rPr sz="1800" spc="-90" dirty="0">
                <a:solidFill>
                  <a:srgbClr val="F1F1F1"/>
                </a:solidFill>
                <a:latin typeface="Century Gothic"/>
                <a:cs typeface="Century Gothic"/>
              </a:rPr>
              <a:t> </a:t>
            </a:r>
            <a:r>
              <a:rPr sz="1800" spc="-40" dirty="0">
                <a:solidFill>
                  <a:srgbClr val="F1F1F1"/>
                </a:solidFill>
                <a:latin typeface="Century Gothic"/>
                <a:cs typeface="Century Gothic"/>
              </a:rPr>
              <a:t>values</a:t>
            </a:r>
            <a:r>
              <a:rPr sz="1800" spc="-60" dirty="0">
                <a:solidFill>
                  <a:srgbClr val="F1F1F1"/>
                </a:solidFill>
                <a:latin typeface="Century Gothic"/>
                <a:cs typeface="Century Gothic"/>
              </a:rPr>
              <a:t> </a:t>
            </a:r>
            <a:r>
              <a:rPr sz="1800" spc="-25" dirty="0">
                <a:solidFill>
                  <a:srgbClr val="F1F1F1"/>
                </a:solidFill>
                <a:latin typeface="Century Gothic"/>
                <a:cs typeface="Century Gothic"/>
              </a:rPr>
              <a:t>in </a:t>
            </a:r>
            <a:r>
              <a:rPr sz="1800" spc="-85" dirty="0">
                <a:solidFill>
                  <a:srgbClr val="F1F1F1"/>
                </a:solidFill>
                <a:latin typeface="Century Gothic"/>
                <a:cs typeface="Century Gothic"/>
              </a:rPr>
              <a:t>Payload</a:t>
            </a:r>
            <a:r>
              <a:rPr sz="1800" spc="70" dirty="0">
                <a:solidFill>
                  <a:srgbClr val="F1F1F1"/>
                </a:solidFill>
                <a:latin typeface="Century Gothic"/>
                <a:cs typeface="Century Gothic"/>
              </a:rPr>
              <a:t> </a:t>
            </a:r>
            <a:r>
              <a:rPr sz="1800" dirty="0">
                <a:solidFill>
                  <a:srgbClr val="F1F1F1"/>
                </a:solidFill>
                <a:latin typeface="Century Gothic"/>
                <a:cs typeface="Century Gothic"/>
              </a:rPr>
              <a:t>Mass</a:t>
            </a:r>
            <a:r>
              <a:rPr sz="1800" spc="55" dirty="0">
                <a:solidFill>
                  <a:srgbClr val="F1F1F1"/>
                </a:solidFill>
                <a:latin typeface="Century Gothic"/>
                <a:cs typeface="Century Gothic"/>
              </a:rPr>
              <a:t> </a:t>
            </a:r>
            <a:r>
              <a:rPr sz="1800" spc="-20" dirty="0">
                <a:solidFill>
                  <a:srgbClr val="F1F1F1"/>
                </a:solidFill>
                <a:latin typeface="Century Gothic"/>
                <a:cs typeface="Century Gothic"/>
              </a:rPr>
              <a:t>with mean</a:t>
            </a:r>
            <a:endParaRPr sz="1800" dirty="0">
              <a:latin typeface="Century Gothic"/>
              <a:cs typeface="Century Gothic"/>
            </a:endParaRPr>
          </a:p>
        </p:txBody>
      </p:sp>
      <p:sp>
        <p:nvSpPr>
          <p:cNvPr id="19" name="object 9">
            <a:extLst>
              <a:ext uri="{FF2B5EF4-FFF2-40B4-BE49-F238E27FC236}">
                <a16:creationId xmlns:a16="http://schemas.microsoft.com/office/drawing/2014/main" id="{C6628B76-A636-46EA-B2E1-1CF3BA2BEAB9}"/>
              </a:ext>
            </a:extLst>
          </p:cNvPr>
          <p:cNvSpPr txBox="1"/>
          <p:nvPr/>
        </p:nvSpPr>
        <p:spPr>
          <a:xfrm>
            <a:off x="311784" y="4853970"/>
            <a:ext cx="2306320" cy="853440"/>
          </a:xfrm>
          <a:prstGeom prst="rect">
            <a:avLst/>
          </a:prstGeom>
        </p:spPr>
        <p:txBody>
          <a:bodyPr vert="horz" wrap="square" lIns="0" tIns="10160" rIns="0" bIns="0" rtlCol="0">
            <a:spAutoFit/>
          </a:bodyPr>
          <a:lstStyle/>
          <a:p>
            <a:pPr marL="12700" marR="5080" indent="-8255" algn="ctr">
              <a:lnSpc>
                <a:spcPct val="100899"/>
              </a:lnSpc>
              <a:spcBef>
                <a:spcPts val="80"/>
              </a:spcBef>
            </a:pPr>
            <a:r>
              <a:rPr sz="1800" spc="-30" dirty="0">
                <a:solidFill>
                  <a:srgbClr val="F1F1F1"/>
                </a:solidFill>
                <a:latin typeface="Century Gothic"/>
                <a:cs typeface="Century Gothic"/>
              </a:rPr>
              <a:t>Import</a:t>
            </a:r>
            <a:r>
              <a:rPr sz="1800" spc="-75" dirty="0">
                <a:solidFill>
                  <a:srgbClr val="F1F1F1"/>
                </a:solidFill>
                <a:latin typeface="Century Gothic"/>
                <a:cs typeface="Century Gothic"/>
              </a:rPr>
              <a:t> </a:t>
            </a:r>
            <a:r>
              <a:rPr sz="1800" spc="-10" dirty="0">
                <a:solidFill>
                  <a:srgbClr val="F1F1F1"/>
                </a:solidFill>
                <a:latin typeface="Century Gothic"/>
                <a:cs typeface="Century Gothic"/>
              </a:rPr>
              <a:t>dataframe </a:t>
            </a:r>
            <a:r>
              <a:rPr sz="1800" spc="-20" dirty="0">
                <a:solidFill>
                  <a:srgbClr val="F1F1F1"/>
                </a:solidFill>
                <a:latin typeface="Century Gothic"/>
                <a:cs typeface="Century Gothic"/>
              </a:rPr>
              <a:t>into</a:t>
            </a:r>
            <a:r>
              <a:rPr sz="1800" spc="-95" dirty="0">
                <a:solidFill>
                  <a:srgbClr val="F1F1F1"/>
                </a:solidFill>
                <a:latin typeface="Century Gothic"/>
                <a:cs typeface="Century Gothic"/>
              </a:rPr>
              <a:t> </a:t>
            </a:r>
            <a:r>
              <a:rPr sz="1800" dirty="0">
                <a:solidFill>
                  <a:srgbClr val="F1F1F1"/>
                </a:solidFill>
                <a:latin typeface="Century Gothic"/>
                <a:cs typeface="Century Gothic"/>
              </a:rPr>
              <a:t>csv</a:t>
            </a:r>
            <a:r>
              <a:rPr sz="1800" spc="-60" dirty="0">
                <a:solidFill>
                  <a:srgbClr val="F1F1F1"/>
                </a:solidFill>
                <a:latin typeface="Century Gothic"/>
                <a:cs typeface="Century Gothic"/>
              </a:rPr>
              <a:t> </a:t>
            </a:r>
            <a:r>
              <a:rPr sz="1800" dirty="0">
                <a:solidFill>
                  <a:srgbClr val="F1F1F1"/>
                </a:solidFill>
                <a:latin typeface="Century Gothic"/>
                <a:cs typeface="Century Gothic"/>
              </a:rPr>
              <a:t>file</a:t>
            </a:r>
            <a:r>
              <a:rPr sz="1800" spc="-65" dirty="0">
                <a:solidFill>
                  <a:srgbClr val="F1F1F1"/>
                </a:solidFill>
                <a:latin typeface="Century Gothic"/>
                <a:cs typeface="Century Gothic"/>
              </a:rPr>
              <a:t> </a:t>
            </a:r>
            <a:r>
              <a:rPr sz="1800" spc="-10" dirty="0">
                <a:solidFill>
                  <a:srgbClr val="F1F1F1"/>
                </a:solidFill>
                <a:latin typeface="Century Gothic"/>
                <a:cs typeface="Century Gothic"/>
              </a:rPr>
              <a:t>to</a:t>
            </a:r>
            <a:r>
              <a:rPr sz="1800" spc="-20" dirty="0">
                <a:solidFill>
                  <a:srgbClr val="F1F1F1"/>
                </a:solidFill>
                <a:latin typeface="Century Gothic"/>
                <a:cs typeface="Century Gothic"/>
              </a:rPr>
              <a:t> </a:t>
            </a:r>
            <a:r>
              <a:rPr sz="1800" dirty="0">
                <a:solidFill>
                  <a:srgbClr val="F1F1F1"/>
                </a:solidFill>
                <a:latin typeface="Century Gothic"/>
                <a:cs typeface="Century Gothic"/>
              </a:rPr>
              <a:t>use</a:t>
            </a:r>
            <a:r>
              <a:rPr sz="1800" spc="-65" dirty="0">
                <a:solidFill>
                  <a:srgbClr val="F1F1F1"/>
                </a:solidFill>
                <a:latin typeface="Century Gothic"/>
                <a:cs typeface="Century Gothic"/>
              </a:rPr>
              <a:t> </a:t>
            </a:r>
            <a:r>
              <a:rPr sz="1800" spc="-25" dirty="0">
                <a:solidFill>
                  <a:srgbClr val="F1F1F1"/>
                </a:solidFill>
                <a:latin typeface="Century Gothic"/>
                <a:cs typeface="Century Gothic"/>
              </a:rPr>
              <a:t>for </a:t>
            </a:r>
            <a:r>
              <a:rPr sz="1800" spc="-10" dirty="0">
                <a:solidFill>
                  <a:srgbClr val="F1F1F1"/>
                </a:solidFill>
                <a:latin typeface="Century Gothic"/>
                <a:cs typeface="Century Gothic"/>
              </a:rPr>
              <a:t>later</a:t>
            </a:r>
            <a:r>
              <a:rPr sz="1800" spc="-114" dirty="0">
                <a:solidFill>
                  <a:srgbClr val="F1F1F1"/>
                </a:solidFill>
                <a:latin typeface="Century Gothic"/>
                <a:cs typeface="Century Gothic"/>
              </a:rPr>
              <a:t> </a:t>
            </a:r>
            <a:r>
              <a:rPr sz="1800" spc="-10" dirty="0">
                <a:solidFill>
                  <a:srgbClr val="F1F1F1"/>
                </a:solidFill>
                <a:latin typeface="Century Gothic"/>
                <a:cs typeface="Century Gothic"/>
              </a:rPr>
              <a:t>analysis</a:t>
            </a:r>
            <a:endParaRPr sz="1800" dirty="0">
              <a:latin typeface="Century Gothic"/>
              <a:cs typeface="Century Gothic"/>
            </a:endParaRPr>
          </a:p>
        </p:txBody>
      </p:sp>
      <p:sp>
        <p:nvSpPr>
          <p:cNvPr id="20" name="object 13">
            <a:extLst>
              <a:ext uri="{FF2B5EF4-FFF2-40B4-BE49-F238E27FC236}">
                <a16:creationId xmlns:a16="http://schemas.microsoft.com/office/drawing/2014/main" id="{3C8F9B96-2E67-4580-8A34-4E7F40F5888C}"/>
              </a:ext>
            </a:extLst>
          </p:cNvPr>
          <p:cNvSpPr txBox="1"/>
          <p:nvPr/>
        </p:nvSpPr>
        <p:spPr>
          <a:xfrm>
            <a:off x="4656835" y="6457950"/>
            <a:ext cx="2875280" cy="243656"/>
          </a:xfrm>
          <a:prstGeom prst="rect">
            <a:avLst/>
          </a:prstGeom>
        </p:spPr>
        <p:txBody>
          <a:bodyPr vert="horz" wrap="square" lIns="0" tIns="12700" rIns="0" bIns="0" rtlCol="0">
            <a:spAutoFit/>
          </a:bodyPr>
          <a:lstStyle/>
          <a:p>
            <a:pPr marL="12700">
              <a:lnSpc>
                <a:spcPct val="100000"/>
              </a:lnSpc>
              <a:spcBef>
                <a:spcPts val="100"/>
              </a:spcBef>
            </a:pPr>
            <a:r>
              <a:rPr sz="1500" u="sng" spc="-25" dirty="0">
                <a:solidFill>
                  <a:srgbClr val="43B8F7"/>
                </a:solidFill>
                <a:uFill>
                  <a:solidFill>
                    <a:srgbClr val="43B8F7"/>
                  </a:solidFill>
                </a:uFill>
                <a:latin typeface="Century Gothic"/>
                <a:cs typeface="Century Gothic"/>
                <a:hlinkClick r:id="rId4"/>
              </a:rPr>
              <a:t>GitHub</a:t>
            </a:r>
            <a:r>
              <a:rPr sz="1500" u="sng" spc="40" dirty="0">
                <a:solidFill>
                  <a:srgbClr val="43B8F7"/>
                </a:solidFill>
                <a:uFill>
                  <a:solidFill>
                    <a:srgbClr val="43B8F7"/>
                  </a:solidFill>
                </a:uFill>
                <a:latin typeface="Century Gothic"/>
                <a:cs typeface="Century Gothic"/>
                <a:hlinkClick r:id="rId4"/>
              </a:rPr>
              <a:t> </a:t>
            </a:r>
            <a:r>
              <a:rPr sz="1500" u="sng" dirty="0">
                <a:solidFill>
                  <a:srgbClr val="43B8F7"/>
                </a:solidFill>
                <a:uFill>
                  <a:solidFill>
                    <a:srgbClr val="43B8F7"/>
                  </a:solidFill>
                </a:uFill>
                <a:latin typeface="Century Gothic"/>
                <a:cs typeface="Century Gothic"/>
                <a:hlinkClick r:id="rId4"/>
              </a:rPr>
              <a:t>Link:</a:t>
            </a:r>
            <a:r>
              <a:rPr sz="1500" u="sng" spc="-5" dirty="0">
                <a:solidFill>
                  <a:srgbClr val="43B8F7"/>
                </a:solidFill>
                <a:uFill>
                  <a:solidFill>
                    <a:srgbClr val="43B8F7"/>
                  </a:solidFill>
                </a:uFill>
                <a:latin typeface="Century Gothic"/>
                <a:cs typeface="Century Gothic"/>
              </a:rPr>
              <a:t> </a:t>
            </a:r>
            <a:r>
              <a:rPr sz="1500" u="sng" spc="-100" dirty="0">
                <a:solidFill>
                  <a:srgbClr val="43B8F7"/>
                </a:solidFill>
                <a:uFill>
                  <a:solidFill>
                    <a:srgbClr val="43B8F7"/>
                  </a:solidFill>
                </a:uFill>
                <a:latin typeface="Century Gothic"/>
                <a:cs typeface="Century Gothic"/>
              </a:rPr>
              <a:t>Data</a:t>
            </a:r>
            <a:r>
              <a:rPr sz="1500" u="sng" spc="-65" dirty="0">
                <a:solidFill>
                  <a:srgbClr val="43B8F7"/>
                </a:solidFill>
                <a:uFill>
                  <a:solidFill>
                    <a:srgbClr val="43B8F7"/>
                  </a:solidFill>
                </a:uFill>
                <a:latin typeface="Century Gothic"/>
                <a:cs typeface="Century Gothic"/>
              </a:rPr>
              <a:t> </a:t>
            </a:r>
            <a:r>
              <a:rPr sz="1500" u="sng" spc="-50" dirty="0">
                <a:solidFill>
                  <a:srgbClr val="43B8F7"/>
                </a:solidFill>
                <a:uFill>
                  <a:solidFill>
                    <a:srgbClr val="43B8F7"/>
                  </a:solidFill>
                </a:uFill>
                <a:latin typeface="Century Gothic"/>
                <a:cs typeface="Century Gothic"/>
                <a:hlinkClick r:id="rId5"/>
              </a:rPr>
              <a:t>Collection</a:t>
            </a:r>
            <a:r>
              <a:rPr sz="1500" u="sng" dirty="0">
                <a:solidFill>
                  <a:srgbClr val="43B8F7"/>
                </a:solidFill>
                <a:uFill>
                  <a:solidFill>
                    <a:srgbClr val="43B8F7"/>
                  </a:solidFill>
                </a:uFill>
                <a:latin typeface="Century Gothic"/>
                <a:cs typeface="Century Gothic"/>
              </a:rPr>
              <a:t> </a:t>
            </a:r>
            <a:r>
              <a:rPr sz="1500" u="sng" spc="-25" dirty="0">
                <a:solidFill>
                  <a:srgbClr val="43B8F7"/>
                </a:solidFill>
                <a:uFill>
                  <a:solidFill>
                    <a:srgbClr val="43B8F7"/>
                  </a:solidFill>
                </a:uFill>
                <a:latin typeface="Century Gothic"/>
                <a:cs typeface="Century Gothic"/>
              </a:rPr>
              <a:t>API</a:t>
            </a:r>
            <a:endParaRPr sz="1500" dirty="0">
              <a:latin typeface="Century Gothic"/>
              <a:cs typeface="Century Gothic"/>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normAutofit lnSpcReduction="10000"/>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object 4">
            <a:extLst>
              <a:ext uri="{FF2B5EF4-FFF2-40B4-BE49-F238E27FC236}">
                <a16:creationId xmlns:a16="http://schemas.microsoft.com/office/drawing/2014/main" id="{1D4D1052-64C7-49DD-9F56-DA0C767B1EF4}"/>
              </a:ext>
            </a:extLst>
          </p:cNvPr>
          <p:cNvPicPr/>
          <p:nvPr/>
        </p:nvPicPr>
        <p:blipFill>
          <a:blip r:embed="rId3" cstate="print">
            <a:duotone>
              <a:schemeClr val="accent5">
                <a:shade val="45000"/>
                <a:satMod val="135000"/>
              </a:schemeClr>
              <a:prstClr val="white"/>
            </a:duotone>
            <a:extLst>
              <a:ext uri="{BEBA8EAE-BF5A-486C-A8C5-ECC9F3942E4B}">
                <a14:imgProps xmlns:a14="http://schemas.microsoft.com/office/drawing/2010/main">
                  <a14:imgLayer r:embed="rId4">
                    <a14:imgEffect>
                      <a14:brightnessContrast bright="-40000" contrast="40000"/>
                    </a14:imgEffect>
                  </a14:imgLayer>
                </a14:imgProps>
              </a:ext>
            </a:extLst>
          </a:blip>
          <a:stretch>
            <a:fillRect/>
          </a:stretch>
        </p:blipFill>
        <p:spPr>
          <a:xfrm>
            <a:off x="236537" y="1684402"/>
            <a:ext cx="11049074" cy="4358590"/>
          </a:xfrm>
          <a:prstGeom prst="rect">
            <a:avLst/>
          </a:prstGeom>
          <a:ln>
            <a:noFill/>
          </a:ln>
          <a:effectLst>
            <a:outerShdw blurRad="292100" dist="139700" dir="2700000" algn="tl" rotWithShape="0">
              <a:srgbClr val="333333">
                <a:alpha val="65000"/>
              </a:srgbClr>
            </a:outerShdw>
          </a:effectLst>
        </p:spPr>
      </p:pic>
      <p:sp>
        <p:nvSpPr>
          <p:cNvPr id="8" name="object 5">
            <a:extLst>
              <a:ext uri="{FF2B5EF4-FFF2-40B4-BE49-F238E27FC236}">
                <a16:creationId xmlns:a16="http://schemas.microsoft.com/office/drawing/2014/main" id="{0576D7D8-2581-4C05-B8CE-D8A17DE4D69E}"/>
              </a:ext>
            </a:extLst>
          </p:cNvPr>
          <p:cNvSpPr txBox="1"/>
          <p:nvPr/>
        </p:nvSpPr>
        <p:spPr>
          <a:xfrm>
            <a:off x="525462" y="1885378"/>
            <a:ext cx="2098675" cy="1673860"/>
          </a:xfrm>
          <a:prstGeom prst="rect">
            <a:avLst/>
          </a:prstGeom>
        </p:spPr>
        <p:txBody>
          <a:bodyPr vert="horz" wrap="square" lIns="0" tIns="12700" rIns="0" bIns="0" rtlCol="0">
            <a:spAutoFit/>
          </a:bodyPr>
          <a:lstStyle/>
          <a:p>
            <a:pPr marL="12700" marR="5080" indent="635" algn="ctr">
              <a:lnSpc>
                <a:spcPct val="100099"/>
              </a:lnSpc>
              <a:spcBef>
                <a:spcPts val="100"/>
              </a:spcBef>
            </a:pPr>
            <a:r>
              <a:rPr sz="1800" spc="-35" dirty="0">
                <a:solidFill>
                  <a:srgbClr val="D7D7D7"/>
                </a:solidFill>
                <a:latin typeface="Century Gothic"/>
                <a:cs typeface="Century Gothic"/>
              </a:rPr>
              <a:t>Import</a:t>
            </a:r>
            <a:r>
              <a:rPr sz="1800" spc="5" dirty="0">
                <a:solidFill>
                  <a:srgbClr val="D7D7D7"/>
                </a:solidFill>
                <a:latin typeface="Century Gothic"/>
                <a:cs typeface="Century Gothic"/>
              </a:rPr>
              <a:t> </a:t>
            </a:r>
            <a:r>
              <a:rPr sz="1800" dirty="0">
                <a:solidFill>
                  <a:srgbClr val="D7D7D7"/>
                </a:solidFill>
                <a:latin typeface="Century Gothic"/>
                <a:cs typeface="Century Gothic"/>
              </a:rPr>
              <a:t>libraries</a:t>
            </a:r>
            <a:r>
              <a:rPr sz="1800" spc="5" dirty="0">
                <a:solidFill>
                  <a:srgbClr val="D7D7D7"/>
                </a:solidFill>
                <a:latin typeface="Century Gothic"/>
                <a:cs typeface="Century Gothic"/>
              </a:rPr>
              <a:t> </a:t>
            </a:r>
            <a:r>
              <a:rPr sz="1800" spc="-80" dirty="0">
                <a:solidFill>
                  <a:srgbClr val="D7D7D7"/>
                </a:solidFill>
                <a:latin typeface="Century Gothic"/>
                <a:cs typeface="Century Gothic"/>
              </a:rPr>
              <a:t>and </a:t>
            </a:r>
            <a:r>
              <a:rPr sz="1800" dirty="0">
                <a:solidFill>
                  <a:srgbClr val="D7D7D7"/>
                </a:solidFill>
                <a:latin typeface="Century Gothic"/>
                <a:cs typeface="Century Gothic"/>
              </a:rPr>
              <a:t>use</a:t>
            </a:r>
            <a:r>
              <a:rPr sz="1800" spc="-75" dirty="0">
                <a:solidFill>
                  <a:srgbClr val="D7D7D7"/>
                </a:solidFill>
                <a:latin typeface="Century Gothic"/>
                <a:cs typeface="Century Gothic"/>
              </a:rPr>
              <a:t> </a:t>
            </a:r>
            <a:r>
              <a:rPr sz="1800" spc="-90" dirty="0">
                <a:solidFill>
                  <a:srgbClr val="D7D7D7"/>
                </a:solidFill>
                <a:latin typeface="Century Gothic"/>
                <a:cs typeface="Century Gothic"/>
              </a:rPr>
              <a:t>get</a:t>
            </a:r>
            <a:r>
              <a:rPr sz="1800" spc="-35" dirty="0">
                <a:solidFill>
                  <a:srgbClr val="D7D7D7"/>
                </a:solidFill>
                <a:latin typeface="Century Gothic"/>
                <a:cs typeface="Century Gothic"/>
              </a:rPr>
              <a:t> </a:t>
            </a:r>
            <a:r>
              <a:rPr sz="1800" spc="-10" dirty="0">
                <a:solidFill>
                  <a:srgbClr val="D7D7D7"/>
                </a:solidFill>
                <a:latin typeface="Century Gothic"/>
                <a:cs typeface="Century Gothic"/>
              </a:rPr>
              <a:t>request</a:t>
            </a:r>
            <a:r>
              <a:rPr sz="1800" spc="-35" dirty="0">
                <a:solidFill>
                  <a:srgbClr val="D7D7D7"/>
                </a:solidFill>
                <a:latin typeface="Century Gothic"/>
                <a:cs typeface="Century Gothic"/>
              </a:rPr>
              <a:t> </a:t>
            </a:r>
            <a:r>
              <a:rPr sz="1800" spc="-25" dirty="0">
                <a:solidFill>
                  <a:srgbClr val="D7D7D7"/>
                </a:solidFill>
                <a:latin typeface="Century Gothic"/>
                <a:cs typeface="Century Gothic"/>
              </a:rPr>
              <a:t>to </a:t>
            </a:r>
            <a:r>
              <a:rPr sz="1800" spc="-105" dirty="0">
                <a:solidFill>
                  <a:srgbClr val="D7D7D7"/>
                </a:solidFill>
                <a:latin typeface="Century Gothic"/>
                <a:cs typeface="Century Gothic"/>
              </a:rPr>
              <a:t>connect</a:t>
            </a:r>
            <a:r>
              <a:rPr sz="1800" spc="-60" dirty="0">
                <a:solidFill>
                  <a:srgbClr val="D7D7D7"/>
                </a:solidFill>
                <a:latin typeface="Century Gothic"/>
                <a:cs typeface="Century Gothic"/>
              </a:rPr>
              <a:t> </a:t>
            </a:r>
            <a:r>
              <a:rPr sz="1800" spc="-145" dirty="0">
                <a:solidFill>
                  <a:srgbClr val="D7D7D7"/>
                </a:solidFill>
                <a:latin typeface="Century Gothic"/>
                <a:cs typeface="Century Gothic"/>
              </a:rPr>
              <a:t>and</a:t>
            </a:r>
            <a:r>
              <a:rPr sz="1800" spc="-45" dirty="0">
                <a:solidFill>
                  <a:srgbClr val="D7D7D7"/>
                </a:solidFill>
                <a:latin typeface="Century Gothic"/>
                <a:cs typeface="Century Gothic"/>
              </a:rPr>
              <a:t> </a:t>
            </a:r>
            <a:r>
              <a:rPr sz="1800" spc="-40" dirty="0">
                <a:solidFill>
                  <a:srgbClr val="D7D7D7"/>
                </a:solidFill>
                <a:latin typeface="Century Gothic"/>
                <a:cs typeface="Century Gothic"/>
              </a:rPr>
              <a:t>obtain </a:t>
            </a:r>
            <a:r>
              <a:rPr sz="1800" spc="-20" dirty="0">
                <a:solidFill>
                  <a:srgbClr val="D7D7D7"/>
                </a:solidFill>
                <a:latin typeface="Century Gothic"/>
                <a:cs typeface="Century Gothic"/>
              </a:rPr>
              <a:t>html</a:t>
            </a:r>
            <a:r>
              <a:rPr sz="1800" spc="-80" dirty="0">
                <a:solidFill>
                  <a:srgbClr val="D7D7D7"/>
                </a:solidFill>
                <a:latin typeface="Century Gothic"/>
                <a:cs typeface="Century Gothic"/>
              </a:rPr>
              <a:t> </a:t>
            </a:r>
            <a:r>
              <a:rPr sz="1800" dirty="0">
                <a:solidFill>
                  <a:srgbClr val="D7D7D7"/>
                </a:solidFill>
                <a:latin typeface="Century Gothic"/>
                <a:cs typeface="Century Gothic"/>
              </a:rPr>
              <a:t>response</a:t>
            </a:r>
            <a:r>
              <a:rPr sz="1800" spc="-105" dirty="0">
                <a:solidFill>
                  <a:srgbClr val="D7D7D7"/>
                </a:solidFill>
                <a:latin typeface="Century Gothic"/>
                <a:cs typeface="Century Gothic"/>
              </a:rPr>
              <a:t> </a:t>
            </a:r>
            <a:r>
              <a:rPr sz="1800" spc="-20" dirty="0">
                <a:solidFill>
                  <a:srgbClr val="D7D7D7"/>
                </a:solidFill>
                <a:latin typeface="Century Gothic"/>
                <a:cs typeface="Century Gothic"/>
              </a:rPr>
              <a:t>from </a:t>
            </a:r>
            <a:r>
              <a:rPr sz="1800" spc="-35" dirty="0">
                <a:solidFill>
                  <a:srgbClr val="D7D7D7"/>
                </a:solidFill>
                <a:latin typeface="Century Gothic"/>
                <a:cs typeface="Century Gothic"/>
              </a:rPr>
              <a:t>Falcon</a:t>
            </a:r>
            <a:r>
              <a:rPr sz="1800" spc="-55" dirty="0">
                <a:solidFill>
                  <a:srgbClr val="D7D7D7"/>
                </a:solidFill>
                <a:latin typeface="Century Gothic"/>
                <a:cs typeface="Century Gothic"/>
              </a:rPr>
              <a:t> </a:t>
            </a:r>
            <a:r>
              <a:rPr sz="1800" spc="125" dirty="0">
                <a:solidFill>
                  <a:srgbClr val="D7D7D7"/>
                </a:solidFill>
                <a:latin typeface="Century Gothic"/>
                <a:cs typeface="Century Gothic"/>
              </a:rPr>
              <a:t>9</a:t>
            </a:r>
            <a:r>
              <a:rPr sz="1800" spc="-75" dirty="0">
                <a:solidFill>
                  <a:srgbClr val="D7D7D7"/>
                </a:solidFill>
                <a:latin typeface="Century Gothic"/>
                <a:cs typeface="Century Gothic"/>
              </a:rPr>
              <a:t> </a:t>
            </a:r>
            <a:r>
              <a:rPr sz="1800" spc="-10" dirty="0">
                <a:solidFill>
                  <a:srgbClr val="D7D7D7"/>
                </a:solidFill>
                <a:latin typeface="Century Gothic"/>
                <a:cs typeface="Century Gothic"/>
              </a:rPr>
              <a:t>Wikipedia </a:t>
            </a:r>
            <a:r>
              <a:rPr sz="1800" spc="-20" dirty="0">
                <a:solidFill>
                  <a:srgbClr val="D7D7D7"/>
                </a:solidFill>
                <a:latin typeface="Century Gothic"/>
                <a:cs typeface="Century Gothic"/>
              </a:rPr>
              <a:t>Page</a:t>
            </a:r>
            <a:endParaRPr sz="1800" dirty="0">
              <a:latin typeface="Century Gothic"/>
              <a:cs typeface="Century Gothic"/>
            </a:endParaRPr>
          </a:p>
        </p:txBody>
      </p:sp>
      <p:sp>
        <p:nvSpPr>
          <p:cNvPr id="9" name="object 6">
            <a:extLst>
              <a:ext uri="{FF2B5EF4-FFF2-40B4-BE49-F238E27FC236}">
                <a16:creationId xmlns:a16="http://schemas.microsoft.com/office/drawing/2014/main" id="{0CDD0716-226D-45D1-8722-D1C22FCC1E4C}"/>
              </a:ext>
            </a:extLst>
          </p:cNvPr>
          <p:cNvSpPr txBox="1"/>
          <p:nvPr/>
        </p:nvSpPr>
        <p:spPr>
          <a:xfrm>
            <a:off x="3181595" y="1747265"/>
            <a:ext cx="2277110" cy="1950085"/>
          </a:xfrm>
          <a:prstGeom prst="rect">
            <a:avLst/>
          </a:prstGeom>
        </p:spPr>
        <p:txBody>
          <a:bodyPr vert="horz" wrap="square" lIns="0" tIns="12065" rIns="0" bIns="0" rtlCol="0">
            <a:spAutoFit/>
          </a:bodyPr>
          <a:lstStyle/>
          <a:p>
            <a:pPr marL="12065" marR="5080" indent="1905" algn="ctr">
              <a:lnSpc>
                <a:spcPct val="100200"/>
              </a:lnSpc>
              <a:spcBef>
                <a:spcPts val="95"/>
              </a:spcBef>
            </a:pPr>
            <a:r>
              <a:rPr sz="1800" spc="-80" dirty="0">
                <a:solidFill>
                  <a:srgbClr val="D7D7D7"/>
                </a:solidFill>
                <a:latin typeface="Century Gothic"/>
                <a:cs typeface="Century Gothic"/>
              </a:rPr>
              <a:t>Create</a:t>
            </a:r>
            <a:r>
              <a:rPr sz="1800" spc="-30" dirty="0">
                <a:solidFill>
                  <a:srgbClr val="D7D7D7"/>
                </a:solidFill>
                <a:latin typeface="Century Gothic"/>
                <a:cs typeface="Century Gothic"/>
              </a:rPr>
              <a:t> </a:t>
            </a:r>
            <a:r>
              <a:rPr sz="1800" spc="-50" dirty="0">
                <a:solidFill>
                  <a:srgbClr val="D7D7D7"/>
                </a:solidFill>
                <a:latin typeface="Century Gothic"/>
                <a:cs typeface="Century Gothic"/>
              </a:rPr>
              <a:t>a </a:t>
            </a:r>
            <a:r>
              <a:rPr sz="1800" spc="-20" dirty="0">
                <a:solidFill>
                  <a:srgbClr val="D7D7D7"/>
                </a:solidFill>
                <a:latin typeface="Century Gothic"/>
                <a:cs typeface="Century Gothic"/>
              </a:rPr>
              <a:t>BeautifulSoup</a:t>
            </a:r>
            <a:r>
              <a:rPr sz="1800" spc="-10" dirty="0">
                <a:solidFill>
                  <a:srgbClr val="D7D7D7"/>
                </a:solidFill>
                <a:latin typeface="Century Gothic"/>
                <a:cs typeface="Century Gothic"/>
              </a:rPr>
              <a:t> </a:t>
            </a:r>
            <a:r>
              <a:rPr sz="1800" spc="-35" dirty="0">
                <a:solidFill>
                  <a:srgbClr val="D7D7D7"/>
                </a:solidFill>
                <a:latin typeface="Century Gothic"/>
                <a:cs typeface="Century Gothic"/>
              </a:rPr>
              <a:t>object </a:t>
            </a:r>
            <a:r>
              <a:rPr sz="1800" dirty="0">
                <a:solidFill>
                  <a:srgbClr val="D7D7D7"/>
                </a:solidFill>
                <a:latin typeface="Century Gothic"/>
                <a:cs typeface="Century Gothic"/>
              </a:rPr>
              <a:t>from</a:t>
            </a:r>
            <a:r>
              <a:rPr sz="1800" spc="-75" dirty="0">
                <a:solidFill>
                  <a:srgbClr val="D7D7D7"/>
                </a:solidFill>
                <a:latin typeface="Century Gothic"/>
                <a:cs typeface="Century Gothic"/>
              </a:rPr>
              <a:t> the</a:t>
            </a:r>
            <a:r>
              <a:rPr sz="1800" spc="-50" dirty="0">
                <a:solidFill>
                  <a:srgbClr val="D7D7D7"/>
                </a:solidFill>
                <a:latin typeface="Century Gothic"/>
                <a:cs typeface="Century Gothic"/>
              </a:rPr>
              <a:t> </a:t>
            </a:r>
            <a:r>
              <a:rPr sz="1800" spc="-20" dirty="0">
                <a:solidFill>
                  <a:srgbClr val="D7D7D7"/>
                </a:solidFill>
                <a:latin typeface="Century Gothic"/>
                <a:cs typeface="Century Gothic"/>
              </a:rPr>
              <a:t>html </a:t>
            </a:r>
            <a:r>
              <a:rPr sz="1800" dirty="0">
                <a:solidFill>
                  <a:srgbClr val="D7D7D7"/>
                </a:solidFill>
                <a:latin typeface="Century Gothic"/>
                <a:cs typeface="Century Gothic"/>
              </a:rPr>
              <a:t>response</a:t>
            </a:r>
            <a:r>
              <a:rPr sz="1800" spc="20" dirty="0">
                <a:solidFill>
                  <a:srgbClr val="D7D7D7"/>
                </a:solidFill>
                <a:latin typeface="Century Gothic"/>
                <a:cs typeface="Century Gothic"/>
              </a:rPr>
              <a:t> </a:t>
            </a:r>
            <a:r>
              <a:rPr sz="1800" spc="-170" dirty="0">
                <a:solidFill>
                  <a:srgbClr val="D7D7D7"/>
                </a:solidFill>
                <a:latin typeface="Century Gothic"/>
                <a:cs typeface="Century Gothic"/>
              </a:rPr>
              <a:t>and</a:t>
            </a:r>
            <a:r>
              <a:rPr sz="1800" spc="-75" dirty="0">
                <a:solidFill>
                  <a:srgbClr val="D7D7D7"/>
                </a:solidFill>
                <a:latin typeface="Century Gothic"/>
                <a:cs typeface="Century Gothic"/>
              </a:rPr>
              <a:t> </a:t>
            </a:r>
            <a:r>
              <a:rPr sz="1800" spc="-110" dirty="0">
                <a:solidFill>
                  <a:srgbClr val="D7D7D7"/>
                </a:solidFill>
                <a:latin typeface="Century Gothic"/>
                <a:cs typeface="Century Gothic"/>
              </a:rPr>
              <a:t>load</a:t>
            </a:r>
            <a:r>
              <a:rPr sz="1800" spc="-75" dirty="0">
                <a:solidFill>
                  <a:srgbClr val="D7D7D7"/>
                </a:solidFill>
                <a:latin typeface="Century Gothic"/>
                <a:cs typeface="Century Gothic"/>
              </a:rPr>
              <a:t> </a:t>
            </a:r>
            <a:r>
              <a:rPr sz="1800" spc="-25" dirty="0">
                <a:solidFill>
                  <a:srgbClr val="D7D7D7"/>
                </a:solidFill>
                <a:latin typeface="Century Gothic"/>
                <a:cs typeface="Century Gothic"/>
              </a:rPr>
              <a:t>all </a:t>
            </a:r>
            <a:r>
              <a:rPr sz="1800" spc="-75" dirty="0">
                <a:solidFill>
                  <a:srgbClr val="D7D7D7"/>
                </a:solidFill>
                <a:latin typeface="Century Gothic"/>
                <a:cs typeface="Century Gothic"/>
              </a:rPr>
              <a:t>the</a:t>
            </a:r>
            <a:r>
              <a:rPr sz="1800" spc="-50" dirty="0">
                <a:solidFill>
                  <a:srgbClr val="D7D7D7"/>
                </a:solidFill>
                <a:latin typeface="Century Gothic"/>
                <a:cs typeface="Century Gothic"/>
              </a:rPr>
              <a:t> </a:t>
            </a:r>
            <a:r>
              <a:rPr sz="1800" spc="-145" dirty="0">
                <a:solidFill>
                  <a:srgbClr val="D7D7D7"/>
                </a:solidFill>
                <a:latin typeface="Century Gothic"/>
                <a:cs typeface="Century Gothic"/>
              </a:rPr>
              <a:t>data</a:t>
            </a:r>
            <a:r>
              <a:rPr sz="1800" spc="-15" dirty="0">
                <a:solidFill>
                  <a:srgbClr val="D7D7D7"/>
                </a:solidFill>
                <a:latin typeface="Century Gothic"/>
                <a:cs typeface="Century Gothic"/>
              </a:rPr>
              <a:t> </a:t>
            </a:r>
            <a:r>
              <a:rPr sz="1800" spc="-35" dirty="0">
                <a:solidFill>
                  <a:srgbClr val="D7D7D7"/>
                </a:solidFill>
                <a:latin typeface="Century Gothic"/>
                <a:cs typeface="Century Gothic"/>
              </a:rPr>
              <a:t>tables</a:t>
            </a:r>
            <a:r>
              <a:rPr sz="1800" spc="-30" dirty="0">
                <a:solidFill>
                  <a:srgbClr val="D7D7D7"/>
                </a:solidFill>
                <a:latin typeface="Century Gothic"/>
                <a:cs typeface="Century Gothic"/>
              </a:rPr>
              <a:t> </a:t>
            </a:r>
            <a:r>
              <a:rPr sz="1800" spc="-20" dirty="0">
                <a:solidFill>
                  <a:srgbClr val="D7D7D7"/>
                </a:solidFill>
                <a:latin typeface="Century Gothic"/>
                <a:cs typeface="Century Gothic"/>
              </a:rPr>
              <a:t>from </a:t>
            </a:r>
            <a:r>
              <a:rPr sz="1800" spc="-75" dirty="0">
                <a:solidFill>
                  <a:srgbClr val="D7D7D7"/>
                </a:solidFill>
                <a:latin typeface="Century Gothic"/>
                <a:cs typeface="Century Gothic"/>
              </a:rPr>
              <a:t>the</a:t>
            </a:r>
            <a:r>
              <a:rPr sz="1800" spc="-50" dirty="0">
                <a:solidFill>
                  <a:srgbClr val="D7D7D7"/>
                </a:solidFill>
                <a:latin typeface="Century Gothic"/>
                <a:cs typeface="Century Gothic"/>
              </a:rPr>
              <a:t> </a:t>
            </a:r>
            <a:r>
              <a:rPr sz="1800" dirty="0">
                <a:solidFill>
                  <a:srgbClr val="D7D7D7"/>
                </a:solidFill>
                <a:latin typeface="Century Gothic"/>
                <a:cs typeface="Century Gothic"/>
              </a:rPr>
              <a:t>wiki</a:t>
            </a:r>
            <a:r>
              <a:rPr sz="1800" spc="-15" dirty="0">
                <a:solidFill>
                  <a:srgbClr val="D7D7D7"/>
                </a:solidFill>
                <a:latin typeface="Century Gothic"/>
                <a:cs typeface="Century Gothic"/>
              </a:rPr>
              <a:t> </a:t>
            </a:r>
            <a:r>
              <a:rPr sz="1800" spc="-180" dirty="0">
                <a:solidFill>
                  <a:srgbClr val="D7D7D7"/>
                </a:solidFill>
                <a:latin typeface="Century Gothic"/>
                <a:cs typeface="Century Gothic"/>
              </a:rPr>
              <a:t>page</a:t>
            </a:r>
            <a:r>
              <a:rPr sz="1800" spc="-40" dirty="0">
                <a:solidFill>
                  <a:srgbClr val="D7D7D7"/>
                </a:solidFill>
                <a:latin typeface="Century Gothic"/>
                <a:cs typeface="Century Gothic"/>
              </a:rPr>
              <a:t> </a:t>
            </a:r>
            <a:r>
              <a:rPr sz="1800" dirty="0">
                <a:solidFill>
                  <a:srgbClr val="D7D7D7"/>
                </a:solidFill>
                <a:latin typeface="Century Gothic"/>
                <a:cs typeface="Century Gothic"/>
              </a:rPr>
              <a:t>into</a:t>
            </a:r>
            <a:r>
              <a:rPr sz="1800" spc="-5" dirty="0">
                <a:solidFill>
                  <a:srgbClr val="D7D7D7"/>
                </a:solidFill>
                <a:latin typeface="Century Gothic"/>
                <a:cs typeface="Century Gothic"/>
              </a:rPr>
              <a:t> </a:t>
            </a:r>
            <a:r>
              <a:rPr sz="1800" spc="-50" dirty="0">
                <a:solidFill>
                  <a:srgbClr val="D7D7D7"/>
                </a:solidFill>
                <a:latin typeface="Century Gothic"/>
                <a:cs typeface="Century Gothic"/>
              </a:rPr>
              <a:t>a </a:t>
            </a:r>
            <a:r>
              <a:rPr sz="1800" spc="55" dirty="0">
                <a:solidFill>
                  <a:srgbClr val="D7D7D7"/>
                </a:solidFill>
                <a:latin typeface="Century Gothic"/>
                <a:cs typeface="Century Gothic"/>
              </a:rPr>
              <a:t>list</a:t>
            </a:r>
            <a:endParaRPr sz="1800" dirty="0">
              <a:latin typeface="Century Gothic"/>
              <a:cs typeface="Century Gothic"/>
            </a:endParaRPr>
          </a:p>
        </p:txBody>
      </p:sp>
      <p:sp>
        <p:nvSpPr>
          <p:cNvPr id="10" name="object 7">
            <a:extLst>
              <a:ext uri="{FF2B5EF4-FFF2-40B4-BE49-F238E27FC236}">
                <a16:creationId xmlns:a16="http://schemas.microsoft.com/office/drawing/2014/main" id="{1D3AB39D-55BA-42A1-9CB5-3F9286C72509}"/>
              </a:ext>
            </a:extLst>
          </p:cNvPr>
          <p:cNvSpPr txBox="1"/>
          <p:nvPr/>
        </p:nvSpPr>
        <p:spPr>
          <a:xfrm>
            <a:off x="6027811" y="2177731"/>
            <a:ext cx="2242185" cy="1120775"/>
          </a:xfrm>
          <a:prstGeom prst="rect">
            <a:avLst/>
          </a:prstGeom>
        </p:spPr>
        <p:txBody>
          <a:bodyPr vert="horz" wrap="square" lIns="0" tIns="13335" rIns="0" bIns="0" rtlCol="0">
            <a:spAutoFit/>
          </a:bodyPr>
          <a:lstStyle/>
          <a:p>
            <a:pPr marL="12700" marR="5080" algn="ctr">
              <a:lnSpc>
                <a:spcPct val="99700"/>
              </a:lnSpc>
              <a:spcBef>
                <a:spcPts val="105"/>
              </a:spcBef>
            </a:pPr>
            <a:r>
              <a:rPr sz="1800" dirty="0">
                <a:solidFill>
                  <a:srgbClr val="D7D7D7"/>
                </a:solidFill>
                <a:latin typeface="Century Gothic"/>
                <a:cs typeface="Century Gothic"/>
              </a:rPr>
              <a:t>Select</a:t>
            </a:r>
            <a:r>
              <a:rPr sz="1800" spc="-60" dirty="0">
                <a:solidFill>
                  <a:srgbClr val="D7D7D7"/>
                </a:solidFill>
                <a:latin typeface="Century Gothic"/>
                <a:cs typeface="Century Gothic"/>
              </a:rPr>
              <a:t> </a:t>
            </a:r>
            <a:r>
              <a:rPr sz="1800" spc="-75" dirty="0">
                <a:solidFill>
                  <a:srgbClr val="D7D7D7"/>
                </a:solidFill>
                <a:latin typeface="Century Gothic"/>
                <a:cs typeface="Century Gothic"/>
              </a:rPr>
              <a:t>the</a:t>
            </a:r>
            <a:r>
              <a:rPr sz="1800" spc="-50" dirty="0">
                <a:solidFill>
                  <a:srgbClr val="D7D7D7"/>
                </a:solidFill>
                <a:latin typeface="Century Gothic"/>
                <a:cs typeface="Century Gothic"/>
              </a:rPr>
              <a:t> </a:t>
            </a:r>
            <a:r>
              <a:rPr sz="1800" dirty="0">
                <a:solidFill>
                  <a:srgbClr val="D7D7D7"/>
                </a:solidFill>
                <a:latin typeface="Century Gothic"/>
                <a:cs typeface="Century Gothic"/>
              </a:rPr>
              <a:t>third</a:t>
            </a:r>
            <a:r>
              <a:rPr sz="1800" spc="-105" dirty="0">
                <a:solidFill>
                  <a:srgbClr val="D7D7D7"/>
                </a:solidFill>
                <a:latin typeface="Century Gothic"/>
                <a:cs typeface="Century Gothic"/>
              </a:rPr>
              <a:t> </a:t>
            </a:r>
            <a:r>
              <a:rPr sz="1800" spc="-75" dirty="0">
                <a:solidFill>
                  <a:srgbClr val="D7D7D7"/>
                </a:solidFill>
                <a:latin typeface="Century Gothic"/>
                <a:cs typeface="Century Gothic"/>
              </a:rPr>
              <a:t>table </a:t>
            </a:r>
            <a:r>
              <a:rPr sz="1800" dirty="0">
                <a:solidFill>
                  <a:srgbClr val="D7D7D7"/>
                </a:solidFill>
                <a:latin typeface="Century Gothic"/>
                <a:cs typeface="Century Gothic"/>
              </a:rPr>
              <a:t>from</a:t>
            </a:r>
            <a:r>
              <a:rPr sz="1800" spc="-55" dirty="0">
                <a:solidFill>
                  <a:srgbClr val="D7D7D7"/>
                </a:solidFill>
                <a:latin typeface="Century Gothic"/>
                <a:cs typeface="Century Gothic"/>
              </a:rPr>
              <a:t> </a:t>
            </a:r>
            <a:r>
              <a:rPr sz="1800" spc="-75" dirty="0">
                <a:solidFill>
                  <a:srgbClr val="D7D7D7"/>
                </a:solidFill>
                <a:latin typeface="Century Gothic"/>
                <a:cs typeface="Century Gothic"/>
              </a:rPr>
              <a:t>the</a:t>
            </a:r>
            <a:r>
              <a:rPr sz="1800" spc="-50" dirty="0">
                <a:solidFill>
                  <a:srgbClr val="D7D7D7"/>
                </a:solidFill>
                <a:latin typeface="Century Gothic"/>
                <a:cs typeface="Century Gothic"/>
              </a:rPr>
              <a:t> </a:t>
            </a:r>
            <a:r>
              <a:rPr sz="1800" spc="75" dirty="0">
                <a:solidFill>
                  <a:srgbClr val="D7D7D7"/>
                </a:solidFill>
                <a:latin typeface="Century Gothic"/>
                <a:cs typeface="Century Gothic"/>
              </a:rPr>
              <a:t>list</a:t>
            </a:r>
            <a:r>
              <a:rPr sz="1800" spc="-30" dirty="0">
                <a:solidFill>
                  <a:srgbClr val="D7D7D7"/>
                </a:solidFill>
                <a:latin typeface="Century Gothic"/>
                <a:cs typeface="Century Gothic"/>
              </a:rPr>
              <a:t> </a:t>
            </a:r>
            <a:r>
              <a:rPr sz="1800" spc="-25" dirty="0">
                <a:solidFill>
                  <a:srgbClr val="D7D7D7"/>
                </a:solidFill>
                <a:latin typeface="Century Gothic"/>
                <a:cs typeface="Century Gothic"/>
              </a:rPr>
              <a:t>and extract</a:t>
            </a:r>
            <a:r>
              <a:rPr sz="1800" spc="-60" dirty="0">
                <a:solidFill>
                  <a:srgbClr val="D7D7D7"/>
                </a:solidFill>
                <a:latin typeface="Century Gothic"/>
                <a:cs typeface="Century Gothic"/>
              </a:rPr>
              <a:t> </a:t>
            </a:r>
            <a:r>
              <a:rPr sz="1800" spc="-10" dirty="0">
                <a:solidFill>
                  <a:srgbClr val="D7D7D7"/>
                </a:solidFill>
                <a:latin typeface="Century Gothic"/>
                <a:cs typeface="Century Gothic"/>
              </a:rPr>
              <a:t>column names</a:t>
            </a:r>
            <a:endParaRPr sz="1800">
              <a:latin typeface="Century Gothic"/>
              <a:cs typeface="Century Gothic"/>
            </a:endParaRPr>
          </a:p>
        </p:txBody>
      </p:sp>
      <p:sp>
        <p:nvSpPr>
          <p:cNvPr id="12" name="object 8">
            <a:extLst>
              <a:ext uri="{FF2B5EF4-FFF2-40B4-BE49-F238E27FC236}">
                <a16:creationId xmlns:a16="http://schemas.microsoft.com/office/drawing/2014/main" id="{5BB5E50F-70EB-4D40-B05A-7C14E052F56A}"/>
              </a:ext>
            </a:extLst>
          </p:cNvPr>
          <p:cNvSpPr txBox="1"/>
          <p:nvPr/>
        </p:nvSpPr>
        <p:spPr>
          <a:xfrm>
            <a:off x="9010406" y="2120953"/>
            <a:ext cx="2275205" cy="1120775"/>
          </a:xfrm>
          <a:prstGeom prst="rect">
            <a:avLst/>
          </a:prstGeom>
        </p:spPr>
        <p:txBody>
          <a:bodyPr vert="horz" wrap="square" lIns="0" tIns="13335" rIns="0" bIns="0" rtlCol="0">
            <a:spAutoFit/>
          </a:bodyPr>
          <a:lstStyle/>
          <a:p>
            <a:pPr marL="12700" marR="5080" indent="635" algn="ctr">
              <a:lnSpc>
                <a:spcPct val="99700"/>
              </a:lnSpc>
              <a:spcBef>
                <a:spcPts val="105"/>
              </a:spcBef>
            </a:pPr>
            <a:r>
              <a:rPr sz="1800" spc="-80" dirty="0">
                <a:solidFill>
                  <a:srgbClr val="D7D7D7"/>
                </a:solidFill>
                <a:latin typeface="Century Gothic"/>
                <a:cs typeface="Century Gothic"/>
              </a:rPr>
              <a:t>Create</a:t>
            </a:r>
            <a:r>
              <a:rPr sz="1800" spc="-25" dirty="0">
                <a:solidFill>
                  <a:srgbClr val="D7D7D7"/>
                </a:solidFill>
                <a:latin typeface="Century Gothic"/>
                <a:cs typeface="Century Gothic"/>
              </a:rPr>
              <a:t> </a:t>
            </a:r>
            <a:r>
              <a:rPr sz="1800" spc="-140" dirty="0">
                <a:solidFill>
                  <a:srgbClr val="D7D7D7"/>
                </a:solidFill>
                <a:latin typeface="Century Gothic"/>
                <a:cs typeface="Century Gothic"/>
              </a:rPr>
              <a:t>an</a:t>
            </a:r>
            <a:r>
              <a:rPr sz="1800" spc="-10" dirty="0">
                <a:solidFill>
                  <a:srgbClr val="D7D7D7"/>
                </a:solidFill>
                <a:latin typeface="Century Gothic"/>
                <a:cs typeface="Century Gothic"/>
              </a:rPr>
              <a:t> </a:t>
            </a:r>
            <a:r>
              <a:rPr sz="1800" spc="-20" dirty="0">
                <a:solidFill>
                  <a:srgbClr val="D7D7D7"/>
                </a:solidFill>
                <a:latin typeface="Century Gothic"/>
                <a:cs typeface="Century Gothic"/>
              </a:rPr>
              <a:t>empty </a:t>
            </a:r>
            <a:r>
              <a:rPr sz="1800" spc="-50" dirty="0">
                <a:solidFill>
                  <a:srgbClr val="D7D7D7"/>
                </a:solidFill>
                <a:latin typeface="Century Gothic"/>
                <a:cs typeface="Century Gothic"/>
              </a:rPr>
              <a:t>dictionary</a:t>
            </a:r>
            <a:r>
              <a:rPr sz="1800" spc="-60" dirty="0">
                <a:solidFill>
                  <a:srgbClr val="D7D7D7"/>
                </a:solidFill>
                <a:latin typeface="Century Gothic"/>
                <a:cs typeface="Century Gothic"/>
              </a:rPr>
              <a:t> </a:t>
            </a:r>
            <a:r>
              <a:rPr sz="1800" spc="-25" dirty="0">
                <a:solidFill>
                  <a:srgbClr val="D7D7D7"/>
                </a:solidFill>
                <a:latin typeface="Century Gothic"/>
                <a:cs typeface="Century Gothic"/>
              </a:rPr>
              <a:t>with</a:t>
            </a:r>
            <a:r>
              <a:rPr sz="1800" spc="-70" dirty="0">
                <a:solidFill>
                  <a:srgbClr val="D7D7D7"/>
                </a:solidFill>
                <a:latin typeface="Century Gothic"/>
                <a:cs typeface="Century Gothic"/>
              </a:rPr>
              <a:t> </a:t>
            </a:r>
            <a:r>
              <a:rPr sz="1800" spc="-25" dirty="0">
                <a:solidFill>
                  <a:srgbClr val="D7D7D7"/>
                </a:solidFill>
                <a:latin typeface="Century Gothic"/>
                <a:cs typeface="Century Gothic"/>
              </a:rPr>
              <a:t>the </a:t>
            </a:r>
            <a:r>
              <a:rPr sz="1800" spc="-105" dirty="0">
                <a:solidFill>
                  <a:srgbClr val="D7D7D7"/>
                </a:solidFill>
                <a:latin typeface="Century Gothic"/>
                <a:cs typeface="Century Gothic"/>
              </a:rPr>
              <a:t>column</a:t>
            </a:r>
            <a:r>
              <a:rPr sz="1800" spc="-30" dirty="0">
                <a:solidFill>
                  <a:srgbClr val="D7D7D7"/>
                </a:solidFill>
                <a:latin typeface="Century Gothic"/>
                <a:cs typeface="Century Gothic"/>
              </a:rPr>
              <a:t> </a:t>
            </a:r>
            <a:r>
              <a:rPr sz="1800" spc="-65" dirty="0">
                <a:solidFill>
                  <a:srgbClr val="D7D7D7"/>
                </a:solidFill>
                <a:latin typeface="Century Gothic"/>
                <a:cs typeface="Century Gothic"/>
              </a:rPr>
              <a:t>names</a:t>
            </a:r>
            <a:r>
              <a:rPr sz="1800" spc="-10" dirty="0">
                <a:solidFill>
                  <a:srgbClr val="D7D7D7"/>
                </a:solidFill>
                <a:latin typeface="Century Gothic"/>
                <a:cs typeface="Century Gothic"/>
              </a:rPr>
              <a:t> </a:t>
            </a:r>
            <a:r>
              <a:rPr sz="1800" dirty="0">
                <a:solidFill>
                  <a:srgbClr val="D7D7D7"/>
                </a:solidFill>
                <a:latin typeface="Century Gothic"/>
                <a:cs typeface="Century Gothic"/>
              </a:rPr>
              <a:t>as</a:t>
            </a:r>
            <a:r>
              <a:rPr sz="1800" spc="-15" dirty="0">
                <a:solidFill>
                  <a:srgbClr val="D7D7D7"/>
                </a:solidFill>
                <a:latin typeface="Century Gothic"/>
                <a:cs typeface="Century Gothic"/>
              </a:rPr>
              <a:t> </a:t>
            </a:r>
            <a:r>
              <a:rPr sz="1800" spc="-35" dirty="0">
                <a:solidFill>
                  <a:srgbClr val="D7D7D7"/>
                </a:solidFill>
                <a:latin typeface="Century Gothic"/>
                <a:cs typeface="Century Gothic"/>
              </a:rPr>
              <a:t>the </a:t>
            </a:r>
            <a:r>
              <a:rPr sz="1800" spc="-20" dirty="0">
                <a:solidFill>
                  <a:srgbClr val="D7D7D7"/>
                </a:solidFill>
                <a:latin typeface="Century Gothic"/>
                <a:cs typeface="Century Gothic"/>
              </a:rPr>
              <a:t>keys</a:t>
            </a:r>
            <a:endParaRPr sz="1800" dirty="0">
              <a:latin typeface="Century Gothic"/>
              <a:cs typeface="Century Gothic"/>
            </a:endParaRPr>
          </a:p>
        </p:txBody>
      </p:sp>
      <p:sp>
        <p:nvSpPr>
          <p:cNvPr id="13" name="object 9">
            <a:extLst>
              <a:ext uri="{FF2B5EF4-FFF2-40B4-BE49-F238E27FC236}">
                <a16:creationId xmlns:a16="http://schemas.microsoft.com/office/drawing/2014/main" id="{C8F605CA-2BB3-4513-B9AB-8242D7CB7209}"/>
              </a:ext>
            </a:extLst>
          </p:cNvPr>
          <p:cNvSpPr txBox="1"/>
          <p:nvPr/>
        </p:nvSpPr>
        <p:spPr>
          <a:xfrm>
            <a:off x="1806237" y="4602796"/>
            <a:ext cx="2301240" cy="853440"/>
          </a:xfrm>
          <a:prstGeom prst="rect">
            <a:avLst/>
          </a:prstGeom>
        </p:spPr>
        <p:txBody>
          <a:bodyPr vert="horz" wrap="square" lIns="0" tIns="10160" rIns="0" bIns="0" rtlCol="0">
            <a:spAutoFit/>
          </a:bodyPr>
          <a:lstStyle/>
          <a:p>
            <a:pPr marL="12700" marR="5080" indent="-3175" algn="ctr">
              <a:lnSpc>
                <a:spcPct val="100899"/>
              </a:lnSpc>
              <a:spcBef>
                <a:spcPts val="80"/>
              </a:spcBef>
            </a:pPr>
            <a:r>
              <a:rPr sz="1800" spc="-30" dirty="0">
                <a:solidFill>
                  <a:srgbClr val="D7D7D7"/>
                </a:solidFill>
                <a:latin typeface="Century Gothic"/>
                <a:cs typeface="Century Gothic"/>
              </a:rPr>
              <a:t>Import</a:t>
            </a:r>
            <a:r>
              <a:rPr sz="1800" spc="-80" dirty="0">
                <a:solidFill>
                  <a:srgbClr val="D7D7D7"/>
                </a:solidFill>
                <a:latin typeface="Century Gothic"/>
                <a:cs typeface="Century Gothic"/>
              </a:rPr>
              <a:t> </a:t>
            </a:r>
            <a:r>
              <a:rPr sz="1800" spc="-10" dirty="0">
                <a:solidFill>
                  <a:srgbClr val="D7D7D7"/>
                </a:solidFill>
                <a:latin typeface="Century Gothic"/>
                <a:cs typeface="Century Gothic"/>
              </a:rPr>
              <a:t>dataframe </a:t>
            </a:r>
            <a:r>
              <a:rPr sz="1800" spc="-25" dirty="0">
                <a:solidFill>
                  <a:srgbClr val="D7D7D7"/>
                </a:solidFill>
                <a:latin typeface="Century Gothic"/>
                <a:cs typeface="Century Gothic"/>
              </a:rPr>
              <a:t>into</a:t>
            </a:r>
            <a:r>
              <a:rPr sz="1800" spc="-95" dirty="0">
                <a:solidFill>
                  <a:srgbClr val="D7D7D7"/>
                </a:solidFill>
                <a:latin typeface="Century Gothic"/>
                <a:cs typeface="Century Gothic"/>
              </a:rPr>
              <a:t> </a:t>
            </a:r>
            <a:r>
              <a:rPr sz="1800" dirty="0">
                <a:solidFill>
                  <a:srgbClr val="D7D7D7"/>
                </a:solidFill>
                <a:latin typeface="Century Gothic"/>
                <a:cs typeface="Century Gothic"/>
              </a:rPr>
              <a:t>csv</a:t>
            </a:r>
            <a:r>
              <a:rPr sz="1800" spc="-65" dirty="0">
                <a:solidFill>
                  <a:srgbClr val="D7D7D7"/>
                </a:solidFill>
                <a:latin typeface="Century Gothic"/>
                <a:cs typeface="Century Gothic"/>
              </a:rPr>
              <a:t> </a:t>
            </a:r>
            <a:r>
              <a:rPr sz="1800" dirty="0">
                <a:solidFill>
                  <a:srgbClr val="D7D7D7"/>
                </a:solidFill>
                <a:latin typeface="Century Gothic"/>
                <a:cs typeface="Century Gothic"/>
              </a:rPr>
              <a:t>file</a:t>
            </a:r>
            <a:r>
              <a:rPr sz="1800" spc="-70" dirty="0">
                <a:solidFill>
                  <a:srgbClr val="D7D7D7"/>
                </a:solidFill>
                <a:latin typeface="Century Gothic"/>
                <a:cs typeface="Century Gothic"/>
              </a:rPr>
              <a:t> </a:t>
            </a:r>
            <a:r>
              <a:rPr sz="1800" spc="-10" dirty="0">
                <a:solidFill>
                  <a:srgbClr val="D7D7D7"/>
                </a:solidFill>
                <a:latin typeface="Century Gothic"/>
                <a:cs typeface="Century Gothic"/>
              </a:rPr>
              <a:t>to</a:t>
            </a:r>
            <a:r>
              <a:rPr sz="1800" spc="-30" dirty="0">
                <a:solidFill>
                  <a:srgbClr val="D7D7D7"/>
                </a:solidFill>
                <a:latin typeface="Century Gothic"/>
                <a:cs typeface="Century Gothic"/>
              </a:rPr>
              <a:t> </a:t>
            </a:r>
            <a:r>
              <a:rPr sz="1800" dirty="0">
                <a:solidFill>
                  <a:srgbClr val="D7D7D7"/>
                </a:solidFill>
                <a:latin typeface="Century Gothic"/>
                <a:cs typeface="Century Gothic"/>
              </a:rPr>
              <a:t>use</a:t>
            </a:r>
            <a:r>
              <a:rPr sz="1800" spc="-65" dirty="0">
                <a:solidFill>
                  <a:srgbClr val="D7D7D7"/>
                </a:solidFill>
                <a:latin typeface="Century Gothic"/>
                <a:cs typeface="Century Gothic"/>
              </a:rPr>
              <a:t> </a:t>
            </a:r>
            <a:r>
              <a:rPr sz="1800" spc="-25" dirty="0">
                <a:solidFill>
                  <a:srgbClr val="D7D7D7"/>
                </a:solidFill>
                <a:latin typeface="Century Gothic"/>
                <a:cs typeface="Century Gothic"/>
              </a:rPr>
              <a:t>for </a:t>
            </a:r>
            <a:r>
              <a:rPr sz="1800" spc="-20" dirty="0">
                <a:solidFill>
                  <a:srgbClr val="D7D7D7"/>
                </a:solidFill>
                <a:latin typeface="Century Gothic"/>
                <a:cs typeface="Century Gothic"/>
              </a:rPr>
              <a:t>later</a:t>
            </a:r>
            <a:r>
              <a:rPr sz="1800" spc="-80" dirty="0">
                <a:solidFill>
                  <a:srgbClr val="D7D7D7"/>
                </a:solidFill>
                <a:latin typeface="Century Gothic"/>
                <a:cs typeface="Century Gothic"/>
              </a:rPr>
              <a:t> </a:t>
            </a:r>
            <a:r>
              <a:rPr sz="1800" spc="-10" dirty="0">
                <a:solidFill>
                  <a:srgbClr val="D7D7D7"/>
                </a:solidFill>
                <a:latin typeface="Century Gothic"/>
                <a:cs typeface="Century Gothic"/>
              </a:rPr>
              <a:t>analysis</a:t>
            </a:r>
            <a:endParaRPr sz="1800" dirty="0">
              <a:latin typeface="Century Gothic"/>
              <a:cs typeface="Century Gothic"/>
            </a:endParaRPr>
          </a:p>
        </p:txBody>
      </p:sp>
      <p:sp>
        <p:nvSpPr>
          <p:cNvPr id="14" name="object 10">
            <a:extLst>
              <a:ext uri="{FF2B5EF4-FFF2-40B4-BE49-F238E27FC236}">
                <a16:creationId xmlns:a16="http://schemas.microsoft.com/office/drawing/2014/main" id="{04B8943B-E4B7-442D-A5A8-78DF4E06FBC6}"/>
              </a:ext>
            </a:extLst>
          </p:cNvPr>
          <p:cNvSpPr txBox="1"/>
          <p:nvPr/>
        </p:nvSpPr>
        <p:spPr>
          <a:xfrm>
            <a:off x="4617756" y="4602796"/>
            <a:ext cx="2286635" cy="853440"/>
          </a:xfrm>
          <a:prstGeom prst="rect">
            <a:avLst/>
          </a:prstGeom>
        </p:spPr>
        <p:txBody>
          <a:bodyPr vert="horz" wrap="square" lIns="0" tIns="10160" rIns="0" bIns="0" rtlCol="0">
            <a:spAutoFit/>
          </a:bodyPr>
          <a:lstStyle/>
          <a:p>
            <a:pPr marL="12700" marR="5080" indent="7620" algn="ctr">
              <a:lnSpc>
                <a:spcPct val="100899"/>
              </a:lnSpc>
              <a:spcBef>
                <a:spcPts val="80"/>
              </a:spcBef>
            </a:pPr>
            <a:r>
              <a:rPr sz="1800" dirty="0">
                <a:solidFill>
                  <a:srgbClr val="D7D7D7"/>
                </a:solidFill>
                <a:latin typeface="Century Gothic"/>
                <a:cs typeface="Century Gothic"/>
              </a:rPr>
              <a:t>Use</a:t>
            </a:r>
            <a:r>
              <a:rPr sz="1800" spc="90" dirty="0">
                <a:solidFill>
                  <a:srgbClr val="D7D7D7"/>
                </a:solidFill>
                <a:latin typeface="Century Gothic"/>
                <a:cs typeface="Century Gothic"/>
              </a:rPr>
              <a:t> </a:t>
            </a:r>
            <a:r>
              <a:rPr sz="1800" spc="-75" dirty="0">
                <a:solidFill>
                  <a:srgbClr val="D7D7D7"/>
                </a:solidFill>
                <a:latin typeface="Century Gothic"/>
                <a:cs typeface="Century Gothic"/>
              </a:rPr>
              <a:t>the</a:t>
            </a:r>
            <a:r>
              <a:rPr sz="1800" spc="15" dirty="0">
                <a:solidFill>
                  <a:srgbClr val="D7D7D7"/>
                </a:solidFill>
                <a:latin typeface="Century Gothic"/>
                <a:cs typeface="Century Gothic"/>
              </a:rPr>
              <a:t> </a:t>
            </a:r>
            <a:r>
              <a:rPr sz="1800" spc="-160" dirty="0">
                <a:solidFill>
                  <a:srgbClr val="D7D7D7"/>
                </a:solidFill>
                <a:latin typeface="Century Gothic"/>
                <a:cs typeface="Century Gothic"/>
              </a:rPr>
              <a:t>data</a:t>
            </a:r>
            <a:r>
              <a:rPr sz="1800" spc="45" dirty="0">
                <a:solidFill>
                  <a:srgbClr val="D7D7D7"/>
                </a:solidFill>
                <a:latin typeface="Century Gothic"/>
                <a:cs typeface="Century Gothic"/>
              </a:rPr>
              <a:t> </a:t>
            </a:r>
            <a:r>
              <a:rPr sz="1800" spc="-10" dirty="0">
                <a:solidFill>
                  <a:srgbClr val="D7D7D7"/>
                </a:solidFill>
                <a:latin typeface="Century Gothic"/>
                <a:cs typeface="Century Gothic"/>
              </a:rPr>
              <a:t>filled </a:t>
            </a:r>
            <a:r>
              <a:rPr sz="1800" spc="-50" dirty="0">
                <a:solidFill>
                  <a:srgbClr val="D7D7D7"/>
                </a:solidFill>
                <a:latin typeface="Century Gothic"/>
                <a:cs typeface="Century Gothic"/>
              </a:rPr>
              <a:t>dictionary</a:t>
            </a:r>
            <a:r>
              <a:rPr sz="1800" spc="-75" dirty="0">
                <a:solidFill>
                  <a:srgbClr val="D7D7D7"/>
                </a:solidFill>
                <a:latin typeface="Century Gothic"/>
                <a:cs typeface="Century Gothic"/>
              </a:rPr>
              <a:t> </a:t>
            </a:r>
            <a:r>
              <a:rPr sz="1800" spc="-10" dirty="0">
                <a:solidFill>
                  <a:srgbClr val="D7D7D7"/>
                </a:solidFill>
                <a:latin typeface="Century Gothic"/>
                <a:cs typeface="Century Gothic"/>
              </a:rPr>
              <a:t>to</a:t>
            </a:r>
            <a:r>
              <a:rPr sz="1800" spc="-60" dirty="0">
                <a:solidFill>
                  <a:srgbClr val="D7D7D7"/>
                </a:solidFill>
                <a:latin typeface="Century Gothic"/>
                <a:cs typeface="Century Gothic"/>
              </a:rPr>
              <a:t> </a:t>
            </a:r>
            <a:r>
              <a:rPr sz="1800" spc="-95" dirty="0">
                <a:solidFill>
                  <a:srgbClr val="D7D7D7"/>
                </a:solidFill>
                <a:latin typeface="Century Gothic"/>
                <a:cs typeface="Century Gothic"/>
              </a:rPr>
              <a:t>create</a:t>
            </a:r>
            <a:r>
              <a:rPr sz="1800" spc="-40" dirty="0">
                <a:solidFill>
                  <a:srgbClr val="D7D7D7"/>
                </a:solidFill>
                <a:latin typeface="Century Gothic"/>
                <a:cs typeface="Century Gothic"/>
              </a:rPr>
              <a:t> </a:t>
            </a:r>
            <a:r>
              <a:rPr sz="1800" spc="-120" dirty="0">
                <a:solidFill>
                  <a:srgbClr val="D7D7D7"/>
                </a:solidFill>
                <a:latin typeface="Century Gothic"/>
                <a:cs typeface="Century Gothic"/>
              </a:rPr>
              <a:t>a </a:t>
            </a:r>
            <a:r>
              <a:rPr sz="1800" spc="-110" dirty="0">
                <a:solidFill>
                  <a:srgbClr val="D7D7D7"/>
                </a:solidFill>
                <a:latin typeface="Century Gothic"/>
                <a:cs typeface="Century Gothic"/>
              </a:rPr>
              <a:t>pandas</a:t>
            </a:r>
            <a:r>
              <a:rPr sz="1800" spc="15" dirty="0">
                <a:solidFill>
                  <a:srgbClr val="D7D7D7"/>
                </a:solidFill>
                <a:latin typeface="Century Gothic"/>
                <a:cs typeface="Century Gothic"/>
              </a:rPr>
              <a:t> </a:t>
            </a:r>
            <a:r>
              <a:rPr sz="1800" spc="-10" dirty="0">
                <a:solidFill>
                  <a:srgbClr val="D7D7D7"/>
                </a:solidFill>
                <a:latin typeface="Century Gothic"/>
                <a:cs typeface="Century Gothic"/>
              </a:rPr>
              <a:t>dataframe</a:t>
            </a:r>
            <a:endParaRPr sz="1800" dirty="0">
              <a:latin typeface="Century Gothic"/>
              <a:cs typeface="Century Gothic"/>
            </a:endParaRPr>
          </a:p>
        </p:txBody>
      </p:sp>
      <p:sp>
        <p:nvSpPr>
          <p:cNvPr id="15" name="object 11">
            <a:extLst>
              <a:ext uri="{FF2B5EF4-FFF2-40B4-BE49-F238E27FC236}">
                <a16:creationId xmlns:a16="http://schemas.microsoft.com/office/drawing/2014/main" id="{0C323C90-330D-4FE8-9BD8-F58D2DACAE3A}"/>
              </a:ext>
            </a:extLst>
          </p:cNvPr>
          <p:cNvSpPr txBox="1"/>
          <p:nvPr/>
        </p:nvSpPr>
        <p:spPr>
          <a:xfrm>
            <a:off x="7678492" y="4330699"/>
            <a:ext cx="2103755" cy="1397635"/>
          </a:xfrm>
          <a:prstGeom prst="rect">
            <a:avLst/>
          </a:prstGeom>
        </p:spPr>
        <p:txBody>
          <a:bodyPr vert="horz" wrap="square" lIns="0" tIns="12700" rIns="0" bIns="0" rtlCol="0">
            <a:spAutoFit/>
          </a:bodyPr>
          <a:lstStyle/>
          <a:p>
            <a:pPr marL="12700" marR="5080" indent="11430" algn="ctr">
              <a:lnSpc>
                <a:spcPct val="100000"/>
              </a:lnSpc>
              <a:spcBef>
                <a:spcPts val="100"/>
              </a:spcBef>
            </a:pPr>
            <a:r>
              <a:rPr sz="1800" spc="-30" dirty="0">
                <a:solidFill>
                  <a:srgbClr val="D7D7D7"/>
                </a:solidFill>
                <a:latin typeface="Century Gothic"/>
                <a:cs typeface="Century Gothic"/>
              </a:rPr>
              <a:t>Iterate</a:t>
            </a:r>
            <a:r>
              <a:rPr sz="1800" spc="-55" dirty="0">
                <a:solidFill>
                  <a:srgbClr val="D7D7D7"/>
                </a:solidFill>
                <a:latin typeface="Century Gothic"/>
                <a:cs typeface="Century Gothic"/>
              </a:rPr>
              <a:t> through</a:t>
            </a:r>
            <a:r>
              <a:rPr sz="1800" spc="-35" dirty="0">
                <a:solidFill>
                  <a:srgbClr val="D7D7D7"/>
                </a:solidFill>
                <a:latin typeface="Century Gothic"/>
                <a:cs typeface="Century Gothic"/>
              </a:rPr>
              <a:t> </a:t>
            </a:r>
            <a:r>
              <a:rPr sz="1800" spc="-25" dirty="0">
                <a:solidFill>
                  <a:srgbClr val="D7D7D7"/>
                </a:solidFill>
                <a:latin typeface="Century Gothic"/>
                <a:cs typeface="Century Gothic"/>
              </a:rPr>
              <a:t>the </a:t>
            </a:r>
            <a:r>
              <a:rPr sz="1800" spc="-95" dirty="0">
                <a:solidFill>
                  <a:srgbClr val="D7D7D7"/>
                </a:solidFill>
                <a:latin typeface="Century Gothic"/>
                <a:cs typeface="Century Gothic"/>
              </a:rPr>
              <a:t>table</a:t>
            </a:r>
            <a:r>
              <a:rPr sz="1800" spc="20" dirty="0">
                <a:solidFill>
                  <a:srgbClr val="D7D7D7"/>
                </a:solidFill>
                <a:latin typeface="Century Gothic"/>
                <a:cs typeface="Century Gothic"/>
              </a:rPr>
              <a:t> </a:t>
            </a:r>
            <a:r>
              <a:rPr sz="1800" dirty="0">
                <a:solidFill>
                  <a:srgbClr val="D7D7D7"/>
                </a:solidFill>
                <a:latin typeface="Century Gothic"/>
                <a:cs typeface="Century Gothic"/>
              </a:rPr>
              <a:t>rows</a:t>
            </a:r>
            <a:r>
              <a:rPr sz="1800" spc="45" dirty="0">
                <a:solidFill>
                  <a:srgbClr val="D7D7D7"/>
                </a:solidFill>
                <a:latin typeface="Century Gothic"/>
                <a:cs typeface="Century Gothic"/>
              </a:rPr>
              <a:t> </a:t>
            </a:r>
            <a:r>
              <a:rPr sz="1800" spc="-165" dirty="0">
                <a:solidFill>
                  <a:srgbClr val="D7D7D7"/>
                </a:solidFill>
                <a:latin typeface="Century Gothic"/>
                <a:cs typeface="Century Gothic"/>
              </a:rPr>
              <a:t>and</a:t>
            </a:r>
            <a:r>
              <a:rPr sz="1800" spc="70" dirty="0">
                <a:solidFill>
                  <a:srgbClr val="D7D7D7"/>
                </a:solidFill>
                <a:latin typeface="Century Gothic"/>
                <a:cs typeface="Century Gothic"/>
              </a:rPr>
              <a:t> </a:t>
            </a:r>
            <a:r>
              <a:rPr sz="1800" spc="-110" dirty="0">
                <a:solidFill>
                  <a:srgbClr val="D7D7D7"/>
                </a:solidFill>
                <a:latin typeface="Century Gothic"/>
                <a:cs typeface="Century Gothic"/>
              </a:rPr>
              <a:t>load </a:t>
            </a:r>
            <a:r>
              <a:rPr sz="1800" spc="-75" dirty="0">
                <a:solidFill>
                  <a:srgbClr val="D7D7D7"/>
                </a:solidFill>
                <a:latin typeface="Century Gothic"/>
                <a:cs typeface="Century Gothic"/>
              </a:rPr>
              <a:t>the</a:t>
            </a:r>
            <a:r>
              <a:rPr sz="1800" spc="-50" dirty="0">
                <a:solidFill>
                  <a:srgbClr val="D7D7D7"/>
                </a:solidFill>
                <a:latin typeface="Century Gothic"/>
                <a:cs typeface="Century Gothic"/>
              </a:rPr>
              <a:t> </a:t>
            </a:r>
            <a:r>
              <a:rPr sz="1800" spc="-145" dirty="0">
                <a:solidFill>
                  <a:srgbClr val="D7D7D7"/>
                </a:solidFill>
                <a:latin typeface="Century Gothic"/>
                <a:cs typeface="Century Gothic"/>
              </a:rPr>
              <a:t>data</a:t>
            </a:r>
            <a:r>
              <a:rPr sz="1800" spc="-15" dirty="0">
                <a:solidFill>
                  <a:srgbClr val="D7D7D7"/>
                </a:solidFill>
                <a:latin typeface="Century Gothic"/>
                <a:cs typeface="Century Gothic"/>
              </a:rPr>
              <a:t> </a:t>
            </a:r>
            <a:r>
              <a:rPr sz="1800" spc="-25" dirty="0">
                <a:solidFill>
                  <a:srgbClr val="D7D7D7"/>
                </a:solidFill>
                <a:latin typeface="Century Gothic"/>
                <a:cs typeface="Century Gothic"/>
              </a:rPr>
              <a:t>into</a:t>
            </a:r>
            <a:r>
              <a:rPr sz="1800" spc="-35" dirty="0">
                <a:solidFill>
                  <a:srgbClr val="D7D7D7"/>
                </a:solidFill>
                <a:latin typeface="Century Gothic"/>
                <a:cs typeface="Century Gothic"/>
              </a:rPr>
              <a:t> </a:t>
            </a:r>
            <a:r>
              <a:rPr sz="1800" spc="-25" dirty="0">
                <a:solidFill>
                  <a:srgbClr val="D7D7D7"/>
                </a:solidFill>
                <a:latin typeface="Century Gothic"/>
                <a:cs typeface="Century Gothic"/>
              </a:rPr>
              <a:t>the </a:t>
            </a:r>
            <a:r>
              <a:rPr sz="1800" spc="-50" dirty="0">
                <a:solidFill>
                  <a:srgbClr val="D7D7D7"/>
                </a:solidFill>
                <a:latin typeface="Century Gothic"/>
                <a:cs typeface="Century Gothic"/>
              </a:rPr>
              <a:t>dictionary</a:t>
            </a:r>
            <a:r>
              <a:rPr sz="1800" spc="-40" dirty="0">
                <a:solidFill>
                  <a:srgbClr val="D7D7D7"/>
                </a:solidFill>
                <a:latin typeface="Century Gothic"/>
                <a:cs typeface="Century Gothic"/>
              </a:rPr>
              <a:t> </a:t>
            </a:r>
            <a:r>
              <a:rPr sz="1800" spc="-10" dirty="0">
                <a:solidFill>
                  <a:srgbClr val="D7D7D7"/>
                </a:solidFill>
                <a:latin typeface="Century Gothic"/>
                <a:cs typeface="Century Gothic"/>
              </a:rPr>
              <a:t>using</a:t>
            </a:r>
            <a:r>
              <a:rPr sz="1800" spc="-85" dirty="0">
                <a:solidFill>
                  <a:srgbClr val="D7D7D7"/>
                </a:solidFill>
                <a:latin typeface="Century Gothic"/>
                <a:cs typeface="Century Gothic"/>
              </a:rPr>
              <a:t> </a:t>
            </a:r>
            <a:r>
              <a:rPr sz="1800" spc="-35" dirty="0">
                <a:solidFill>
                  <a:srgbClr val="D7D7D7"/>
                </a:solidFill>
                <a:latin typeface="Century Gothic"/>
                <a:cs typeface="Century Gothic"/>
              </a:rPr>
              <a:t>the </a:t>
            </a:r>
            <a:r>
              <a:rPr sz="1800" spc="-130" dirty="0">
                <a:solidFill>
                  <a:srgbClr val="D7D7D7"/>
                </a:solidFill>
                <a:latin typeface="Century Gothic"/>
                <a:cs typeface="Century Gothic"/>
              </a:rPr>
              <a:t>premade</a:t>
            </a:r>
            <a:r>
              <a:rPr sz="1800" spc="25" dirty="0">
                <a:solidFill>
                  <a:srgbClr val="D7D7D7"/>
                </a:solidFill>
                <a:latin typeface="Century Gothic"/>
                <a:cs typeface="Century Gothic"/>
              </a:rPr>
              <a:t> </a:t>
            </a:r>
            <a:r>
              <a:rPr sz="1800" spc="-10" dirty="0">
                <a:solidFill>
                  <a:srgbClr val="D7D7D7"/>
                </a:solidFill>
                <a:latin typeface="Century Gothic"/>
                <a:cs typeface="Century Gothic"/>
              </a:rPr>
              <a:t>functions</a:t>
            </a:r>
            <a:endParaRPr sz="1800" dirty="0">
              <a:latin typeface="Century Gothic"/>
              <a:cs typeface="Century Gothic"/>
            </a:endParaRPr>
          </a:p>
        </p:txBody>
      </p:sp>
      <p:sp>
        <p:nvSpPr>
          <p:cNvPr id="16" name="object 12">
            <a:extLst>
              <a:ext uri="{FF2B5EF4-FFF2-40B4-BE49-F238E27FC236}">
                <a16:creationId xmlns:a16="http://schemas.microsoft.com/office/drawing/2014/main" id="{7679DF81-D7D3-46DE-BD7A-737898103FC2}"/>
              </a:ext>
            </a:extLst>
          </p:cNvPr>
          <p:cNvSpPr txBox="1"/>
          <p:nvPr/>
        </p:nvSpPr>
        <p:spPr>
          <a:xfrm>
            <a:off x="4144390" y="6459220"/>
            <a:ext cx="3829685" cy="243656"/>
          </a:xfrm>
          <a:prstGeom prst="rect">
            <a:avLst/>
          </a:prstGeom>
        </p:spPr>
        <p:txBody>
          <a:bodyPr vert="horz" wrap="square" lIns="0" tIns="12700" rIns="0" bIns="0" rtlCol="0">
            <a:spAutoFit/>
          </a:bodyPr>
          <a:lstStyle/>
          <a:p>
            <a:pPr marL="12700">
              <a:lnSpc>
                <a:spcPct val="100000"/>
              </a:lnSpc>
              <a:spcBef>
                <a:spcPts val="100"/>
              </a:spcBef>
            </a:pPr>
            <a:r>
              <a:rPr sz="1500" spc="-25" dirty="0">
                <a:solidFill>
                  <a:srgbClr val="43B8F7"/>
                </a:solidFill>
                <a:latin typeface="Century Gothic"/>
                <a:cs typeface="Century Gothic"/>
              </a:rPr>
              <a:t>GitHub</a:t>
            </a:r>
            <a:r>
              <a:rPr sz="1500" spc="45" dirty="0">
                <a:solidFill>
                  <a:srgbClr val="43B8F7"/>
                </a:solidFill>
                <a:latin typeface="Century Gothic"/>
                <a:cs typeface="Century Gothic"/>
              </a:rPr>
              <a:t> </a:t>
            </a:r>
            <a:r>
              <a:rPr sz="1500" dirty="0">
                <a:solidFill>
                  <a:srgbClr val="43B8F7"/>
                </a:solidFill>
                <a:latin typeface="Century Gothic"/>
                <a:cs typeface="Century Gothic"/>
              </a:rPr>
              <a:t>Link:</a:t>
            </a:r>
            <a:r>
              <a:rPr sz="1500" spc="15" dirty="0">
                <a:solidFill>
                  <a:srgbClr val="43B8F7"/>
                </a:solidFill>
                <a:latin typeface="Century Gothic"/>
                <a:cs typeface="Century Gothic"/>
              </a:rPr>
              <a:t> </a:t>
            </a:r>
            <a:r>
              <a:rPr sz="1500" u="sng" spc="-100" dirty="0">
                <a:solidFill>
                  <a:srgbClr val="43B8F7"/>
                </a:solidFill>
                <a:uFill>
                  <a:solidFill>
                    <a:srgbClr val="43B8F7"/>
                  </a:solidFill>
                </a:uFill>
                <a:latin typeface="Century Gothic"/>
                <a:cs typeface="Century Gothic"/>
              </a:rPr>
              <a:t>Data</a:t>
            </a:r>
            <a:r>
              <a:rPr sz="1500" u="sng" spc="-60" dirty="0">
                <a:solidFill>
                  <a:srgbClr val="43B8F7"/>
                </a:solidFill>
                <a:uFill>
                  <a:solidFill>
                    <a:srgbClr val="43B8F7"/>
                  </a:solidFill>
                </a:uFill>
                <a:latin typeface="Century Gothic"/>
                <a:cs typeface="Century Gothic"/>
              </a:rPr>
              <a:t> </a:t>
            </a:r>
            <a:r>
              <a:rPr sz="1500" u="sng" spc="-50" dirty="0">
                <a:solidFill>
                  <a:srgbClr val="43B8F7"/>
                </a:solidFill>
                <a:uFill>
                  <a:solidFill>
                    <a:srgbClr val="43B8F7"/>
                  </a:solidFill>
                </a:uFill>
                <a:latin typeface="Century Gothic"/>
                <a:cs typeface="Century Gothic"/>
                <a:hlinkClick r:id="rId5"/>
              </a:rPr>
              <a:t>Collection</a:t>
            </a:r>
            <a:r>
              <a:rPr sz="1500" u="sng" spc="5" dirty="0">
                <a:solidFill>
                  <a:srgbClr val="43B8F7"/>
                </a:solidFill>
                <a:uFill>
                  <a:solidFill>
                    <a:srgbClr val="43B8F7"/>
                  </a:solidFill>
                </a:uFill>
                <a:latin typeface="Century Gothic"/>
                <a:cs typeface="Century Gothic"/>
              </a:rPr>
              <a:t> </a:t>
            </a:r>
            <a:r>
              <a:rPr sz="1500" u="sng" spc="-85" dirty="0">
                <a:solidFill>
                  <a:srgbClr val="43B8F7"/>
                </a:solidFill>
                <a:uFill>
                  <a:solidFill>
                    <a:srgbClr val="43B8F7"/>
                  </a:solidFill>
                </a:uFill>
                <a:latin typeface="Century Gothic"/>
                <a:cs typeface="Century Gothic"/>
              </a:rPr>
              <a:t>Web</a:t>
            </a:r>
            <a:r>
              <a:rPr sz="1500" u="sng" spc="-30" dirty="0">
                <a:solidFill>
                  <a:srgbClr val="43B8F7"/>
                </a:solidFill>
                <a:uFill>
                  <a:solidFill>
                    <a:srgbClr val="43B8F7"/>
                  </a:solidFill>
                </a:uFill>
                <a:latin typeface="Century Gothic"/>
                <a:cs typeface="Century Gothic"/>
              </a:rPr>
              <a:t> </a:t>
            </a:r>
            <a:r>
              <a:rPr sz="1500" u="sng" spc="-10" dirty="0">
                <a:solidFill>
                  <a:srgbClr val="43B8F7"/>
                </a:solidFill>
                <a:uFill>
                  <a:solidFill>
                    <a:srgbClr val="43B8F7"/>
                  </a:solidFill>
                </a:uFill>
                <a:latin typeface="Century Gothic"/>
                <a:cs typeface="Century Gothic"/>
              </a:rPr>
              <a:t>Scraping</a:t>
            </a:r>
            <a:endParaRPr sz="1500" dirty="0">
              <a:latin typeface="Century Gothic"/>
              <a:cs typeface="Century Gothic"/>
            </a:endParaRPr>
          </a:p>
        </p:txBody>
      </p: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normAutofit lnSpcReduction="10000"/>
          </a:bodyPr>
          <a:lstStyle/>
          <a:p>
            <a:fld id="{5075537C-CA84-1446-933C-8E9D027F9201}" type="slidenum">
              <a:rPr lang="en-US" smtClean="0"/>
              <a:t>9</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6" name="object 13">
            <a:extLst>
              <a:ext uri="{FF2B5EF4-FFF2-40B4-BE49-F238E27FC236}">
                <a16:creationId xmlns:a16="http://schemas.microsoft.com/office/drawing/2014/main" id="{E67F1D2A-9E49-4CB5-AF8A-AC5C988B8B27}"/>
              </a:ext>
            </a:extLst>
          </p:cNvPr>
          <p:cNvPicPr/>
          <p:nvPr/>
        </p:nvPicPr>
        <p:blipFill>
          <a:blip r:embed="rId3" cstate="print">
            <a:duotone>
              <a:prstClr val="black"/>
              <a:schemeClr val="accent2">
                <a:tint val="45000"/>
                <a:satMod val="400000"/>
              </a:schemeClr>
            </a:duotone>
          </a:blip>
          <a:stretch>
            <a:fillRect/>
          </a:stretch>
        </p:blipFill>
        <p:spPr>
          <a:xfrm>
            <a:off x="5327374" y="1323781"/>
            <a:ext cx="5965466" cy="4023471"/>
          </a:xfrm>
          <a:prstGeom prst="rect">
            <a:avLst/>
          </a:prstGeom>
        </p:spPr>
      </p:pic>
      <p:sp>
        <p:nvSpPr>
          <p:cNvPr id="7" name="object 15">
            <a:extLst>
              <a:ext uri="{FF2B5EF4-FFF2-40B4-BE49-F238E27FC236}">
                <a16:creationId xmlns:a16="http://schemas.microsoft.com/office/drawing/2014/main" id="{7417FC27-EBF8-4C8F-A08F-4549BDE1A9B6}"/>
              </a:ext>
            </a:extLst>
          </p:cNvPr>
          <p:cNvSpPr txBox="1"/>
          <p:nvPr/>
        </p:nvSpPr>
        <p:spPr>
          <a:xfrm>
            <a:off x="6096000" y="2050042"/>
            <a:ext cx="4186554" cy="1000760"/>
          </a:xfrm>
          <a:prstGeom prst="rect">
            <a:avLst/>
          </a:prstGeom>
        </p:spPr>
        <p:txBody>
          <a:bodyPr vert="horz" wrap="square" lIns="0" tIns="7620" rIns="0" bIns="0" rtlCol="0">
            <a:spAutoFit/>
          </a:bodyPr>
          <a:lstStyle/>
          <a:p>
            <a:pPr marL="12700" marR="5080">
              <a:lnSpc>
                <a:spcPct val="103600"/>
              </a:lnSpc>
              <a:spcBef>
                <a:spcPts val="60"/>
              </a:spcBef>
            </a:pPr>
            <a:r>
              <a:rPr sz="1550" dirty="0">
                <a:solidFill>
                  <a:srgbClr val="FFFFFF"/>
                </a:solidFill>
                <a:latin typeface="Century Gothic"/>
                <a:cs typeface="Century Gothic"/>
              </a:rPr>
              <a:t>In</a:t>
            </a:r>
            <a:r>
              <a:rPr sz="1550" spc="10" dirty="0">
                <a:solidFill>
                  <a:srgbClr val="FFFFFF"/>
                </a:solidFill>
                <a:latin typeface="Century Gothic"/>
                <a:cs typeface="Century Gothic"/>
              </a:rPr>
              <a:t> </a:t>
            </a:r>
            <a:r>
              <a:rPr sz="1550" dirty="0">
                <a:solidFill>
                  <a:srgbClr val="FFFFFF"/>
                </a:solidFill>
                <a:latin typeface="Century Gothic"/>
                <a:cs typeface="Century Gothic"/>
              </a:rPr>
              <a:t>order</a:t>
            </a:r>
            <a:r>
              <a:rPr sz="1550" spc="105" dirty="0">
                <a:solidFill>
                  <a:srgbClr val="FFFFFF"/>
                </a:solidFill>
                <a:latin typeface="Century Gothic"/>
                <a:cs typeface="Century Gothic"/>
              </a:rPr>
              <a:t> </a:t>
            </a:r>
            <a:r>
              <a:rPr sz="1550" dirty="0">
                <a:solidFill>
                  <a:srgbClr val="FFFFFF"/>
                </a:solidFill>
                <a:latin typeface="Century Gothic"/>
                <a:cs typeface="Century Gothic"/>
              </a:rPr>
              <a:t>for</a:t>
            </a:r>
            <a:r>
              <a:rPr sz="1550" spc="105" dirty="0">
                <a:solidFill>
                  <a:srgbClr val="FFFFFF"/>
                </a:solidFill>
                <a:latin typeface="Century Gothic"/>
                <a:cs typeface="Century Gothic"/>
              </a:rPr>
              <a:t> </a:t>
            </a:r>
            <a:r>
              <a:rPr sz="1550" dirty="0">
                <a:solidFill>
                  <a:srgbClr val="FFFFFF"/>
                </a:solidFill>
                <a:latin typeface="Century Gothic"/>
                <a:cs typeface="Century Gothic"/>
              </a:rPr>
              <a:t>further</a:t>
            </a:r>
            <a:r>
              <a:rPr sz="1550" spc="110" dirty="0">
                <a:solidFill>
                  <a:srgbClr val="FFFFFF"/>
                </a:solidFill>
                <a:latin typeface="Century Gothic"/>
                <a:cs typeface="Century Gothic"/>
              </a:rPr>
              <a:t> </a:t>
            </a:r>
            <a:r>
              <a:rPr sz="1550" dirty="0">
                <a:solidFill>
                  <a:srgbClr val="FFFFFF"/>
                </a:solidFill>
                <a:latin typeface="Century Gothic"/>
                <a:cs typeface="Century Gothic"/>
              </a:rPr>
              <a:t>analysis</a:t>
            </a:r>
            <a:r>
              <a:rPr sz="1550" spc="105" dirty="0">
                <a:solidFill>
                  <a:srgbClr val="FFFFFF"/>
                </a:solidFill>
                <a:latin typeface="Century Gothic"/>
                <a:cs typeface="Century Gothic"/>
              </a:rPr>
              <a:t> </a:t>
            </a:r>
            <a:r>
              <a:rPr sz="1550" dirty="0">
                <a:solidFill>
                  <a:srgbClr val="FFFFFF"/>
                </a:solidFill>
                <a:latin typeface="Century Gothic"/>
                <a:cs typeface="Century Gothic"/>
              </a:rPr>
              <a:t>to</a:t>
            </a:r>
            <a:r>
              <a:rPr sz="1550" spc="60" dirty="0">
                <a:solidFill>
                  <a:srgbClr val="FFFFFF"/>
                </a:solidFill>
                <a:latin typeface="Century Gothic"/>
                <a:cs typeface="Century Gothic"/>
              </a:rPr>
              <a:t> </a:t>
            </a:r>
            <a:r>
              <a:rPr sz="1550" spc="55" dirty="0">
                <a:solidFill>
                  <a:srgbClr val="FFFFFF"/>
                </a:solidFill>
                <a:latin typeface="Century Gothic"/>
                <a:cs typeface="Century Gothic"/>
              </a:rPr>
              <a:t>result</a:t>
            </a:r>
            <a:r>
              <a:rPr sz="1550" spc="70" dirty="0">
                <a:solidFill>
                  <a:srgbClr val="FFFFFF"/>
                </a:solidFill>
                <a:latin typeface="Century Gothic"/>
                <a:cs typeface="Century Gothic"/>
              </a:rPr>
              <a:t> </a:t>
            </a:r>
            <a:r>
              <a:rPr sz="1550" spc="-25" dirty="0">
                <a:solidFill>
                  <a:srgbClr val="FFFFFF"/>
                </a:solidFill>
                <a:latin typeface="Century Gothic"/>
                <a:cs typeface="Century Gothic"/>
              </a:rPr>
              <a:t>in </a:t>
            </a:r>
            <a:r>
              <a:rPr sz="1550" spc="-55" dirty="0">
                <a:solidFill>
                  <a:srgbClr val="FFFFFF"/>
                </a:solidFill>
                <a:latin typeface="Century Gothic"/>
                <a:cs typeface="Century Gothic"/>
              </a:rPr>
              <a:t>accurate</a:t>
            </a:r>
            <a:r>
              <a:rPr sz="1550" spc="55" dirty="0">
                <a:solidFill>
                  <a:srgbClr val="FFFFFF"/>
                </a:solidFill>
                <a:latin typeface="Century Gothic"/>
                <a:cs typeface="Century Gothic"/>
              </a:rPr>
              <a:t> </a:t>
            </a:r>
            <a:r>
              <a:rPr sz="1550" dirty="0">
                <a:solidFill>
                  <a:srgbClr val="FFFFFF"/>
                </a:solidFill>
                <a:latin typeface="Century Gothic"/>
                <a:cs typeface="Century Gothic"/>
              </a:rPr>
              <a:t>insights,</a:t>
            </a:r>
            <a:r>
              <a:rPr sz="1550" spc="35" dirty="0">
                <a:solidFill>
                  <a:srgbClr val="FFFFFF"/>
                </a:solidFill>
                <a:latin typeface="Century Gothic"/>
                <a:cs typeface="Century Gothic"/>
              </a:rPr>
              <a:t> </a:t>
            </a:r>
            <a:r>
              <a:rPr sz="1550" spc="-110" dirty="0">
                <a:solidFill>
                  <a:srgbClr val="FFFFFF"/>
                </a:solidFill>
                <a:latin typeface="Century Gothic"/>
                <a:cs typeface="Century Gothic"/>
              </a:rPr>
              <a:t>data</a:t>
            </a:r>
            <a:r>
              <a:rPr sz="1550" spc="85" dirty="0">
                <a:solidFill>
                  <a:srgbClr val="FFFFFF"/>
                </a:solidFill>
                <a:latin typeface="Century Gothic"/>
                <a:cs typeface="Century Gothic"/>
              </a:rPr>
              <a:t> </a:t>
            </a:r>
            <a:r>
              <a:rPr sz="1550" dirty="0">
                <a:solidFill>
                  <a:srgbClr val="FFFFFF"/>
                </a:solidFill>
                <a:latin typeface="Century Gothic"/>
                <a:cs typeface="Century Gothic"/>
              </a:rPr>
              <a:t>must</a:t>
            </a:r>
            <a:r>
              <a:rPr sz="1550" spc="125" dirty="0">
                <a:solidFill>
                  <a:srgbClr val="FFFFFF"/>
                </a:solidFill>
                <a:latin typeface="Century Gothic"/>
                <a:cs typeface="Century Gothic"/>
              </a:rPr>
              <a:t> </a:t>
            </a:r>
            <a:r>
              <a:rPr sz="1550" spc="-135" dirty="0">
                <a:solidFill>
                  <a:srgbClr val="FFFFFF"/>
                </a:solidFill>
                <a:latin typeface="Century Gothic"/>
                <a:cs typeface="Century Gothic"/>
              </a:rPr>
              <a:t>be</a:t>
            </a:r>
            <a:r>
              <a:rPr sz="1550" spc="60" dirty="0">
                <a:solidFill>
                  <a:srgbClr val="FFFFFF"/>
                </a:solidFill>
                <a:latin typeface="Century Gothic"/>
                <a:cs typeface="Century Gothic"/>
              </a:rPr>
              <a:t> </a:t>
            </a:r>
            <a:r>
              <a:rPr sz="1550" spc="-25" dirty="0">
                <a:solidFill>
                  <a:srgbClr val="FFFFFF"/>
                </a:solidFill>
                <a:latin typeface="Century Gothic"/>
                <a:cs typeface="Century Gothic"/>
              </a:rPr>
              <a:t>formatted</a:t>
            </a:r>
            <a:r>
              <a:rPr sz="1550" spc="25" dirty="0">
                <a:solidFill>
                  <a:srgbClr val="FFFFFF"/>
                </a:solidFill>
                <a:latin typeface="Century Gothic"/>
                <a:cs typeface="Century Gothic"/>
              </a:rPr>
              <a:t> </a:t>
            </a:r>
            <a:r>
              <a:rPr sz="1550" spc="-25" dirty="0">
                <a:solidFill>
                  <a:srgbClr val="FFFFFF"/>
                </a:solidFill>
                <a:latin typeface="Century Gothic"/>
                <a:cs typeface="Century Gothic"/>
              </a:rPr>
              <a:t>in </a:t>
            </a:r>
            <a:r>
              <a:rPr sz="1550" spc="-185" dirty="0">
                <a:solidFill>
                  <a:srgbClr val="FFFFFF"/>
                </a:solidFill>
                <a:latin typeface="Century Gothic"/>
                <a:cs typeface="Century Gothic"/>
              </a:rPr>
              <a:t>a</a:t>
            </a:r>
            <a:r>
              <a:rPr sz="1550" spc="35" dirty="0">
                <a:solidFill>
                  <a:srgbClr val="FFFFFF"/>
                </a:solidFill>
                <a:latin typeface="Century Gothic"/>
                <a:cs typeface="Century Gothic"/>
              </a:rPr>
              <a:t> </a:t>
            </a:r>
            <a:r>
              <a:rPr sz="1550" spc="-80" dirty="0">
                <a:solidFill>
                  <a:srgbClr val="FFFFFF"/>
                </a:solidFill>
                <a:latin typeface="Century Gothic"/>
                <a:cs typeface="Century Gothic"/>
              </a:rPr>
              <a:t>way</a:t>
            </a:r>
            <a:r>
              <a:rPr sz="1550" spc="15" dirty="0">
                <a:solidFill>
                  <a:srgbClr val="FFFFFF"/>
                </a:solidFill>
                <a:latin typeface="Century Gothic"/>
                <a:cs typeface="Century Gothic"/>
              </a:rPr>
              <a:t> </a:t>
            </a:r>
            <a:r>
              <a:rPr sz="1550" spc="-10" dirty="0">
                <a:solidFill>
                  <a:srgbClr val="FFFFFF"/>
                </a:solidFill>
                <a:latin typeface="Century Gothic"/>
                <a:cs typeface="Century Gothic"/>
              </a:rPr>
              <a:t>that</a:t>
            </a:r>
            <a:r>
              <a:rPr sz="1550" spc="-5" dirty="0">
                <a:solidFill>
                  <a:srgbClr val="FFFFFF"/>
                </a:solidFill>
                <a:latin typeface="Century Gothic"/>
                <a:cs typeface="Century Gothic"/>
              </a:rPr>
              <a:t> </a:t>
            </a:r>
            <a:r>
              <a:rPr sz="1550" dirty="0">
                <a:solidFill>
                  <a:srgbClr val="FFFFFF"/>
                </a:solidFill>
                <a:latin typeface="Century Gothic"/>
                <a:cs typeface="Century Gothic"/>
              </a:rPr>
              <a:t>does</a:t>
            </a:r>
            <a:r>
              <a:rPr sz="1550" spc="-55" dirty="0">
                <a:solidFill>
                  <a:srgbClr val="FFFFFF"/>
                </a:solidFill>
                <a:latin typeface="Century Gothic"/>
                <a:cs typeface="Century Gothic"/>
              </a:rPr>
              <a:t> </a:t>
            </a:r>
            <a:r>
              <a:rPr sz="1550" dirty="0">
                <a:solidFill>
                  <a:srgbClr val="FFFFFF"/>
                </a:solidFill>
                <a:latin typeface="Century Gothic"/>
                <a:cs typeface="Century Gothic"/>
              </a:rPr>
              <a:t>not</a:t>
            </a:r>
            <a:r>
              <a:rPr sz="1550" spc="-10" dirty="0">
                <a:solidFill>
                  <a:srgbClr val="FFFFFF"/>
                </a:solidFill>
                <a:latin typeface="Century Gothic"/>
                <a:cs typeface="Century Gothic"/>
              </a:rPr>
              <a:t> </a:t>
            </a:r>
            <a:r>
              <a:rPr sz="1550" dirty="0">
                <a:solidFill>
                  <a:srgbClr val="FFFFFF"/>
                </a:solidFill>
                <a:latin typeface="Century Gothic"/>
                <a:cs typeface="Century Gothic"/>
              </a:rPr>
              <a:t>skew</a:t>
            </a:r>
            <a:r>
              <a:rPr sz="1550" spc="65" dirty="0">
                <a:solidFill>
                  <a:srgbClr val="FFFFFF"/>
                </a:solidFill>
                <a:latin typeface="Century Gothic"/>
                <a:cs typeface="Century Gothic"/>
              </a:rPr>
              <a:t> </a:t>
            </a:r>
            <a:r>
              <a:rPr sz="1550" dirty="0">
                <a:solidFill>
                  <a:srgbClr val="FFFFFF"/>
                </a:solidFill>
                <a:latin typeface="Century Gothic"/>
                <a:cs typeface="Century Gothic"/>
              </a:rPr>
              <a:t>or</a:t>
            </a:r>
            <a:r>
              <a:rPr sz="1550" spc="20" dirty="0">
                <a:solidFill>
                  <a:srgbClr val="FFFFFF"/>
                </a:solidFill>
                <a:latin typeface="Century Gothic"/>
                <a:cs typeface="Century Gothic"/>
              </a:rPr>
              <a:t> </a:t>
            </a:r>
            <a:r>
              <a:rPr sz="1550" spc="-10" dirty="0">
                <a:solidFill>
                  <a:srgbClr val="FFFFFF"/>
                </a:solidFill>
                <a:latin typeface="Century Gothic"/>
                <a:cs typeface="Century Gothic"/>
              </a:rPr>
              <a:t>misinterpret information.</a:t>
            </a:r>
            <a:endParaRPr sz="1550" dirty="0">
              <a:latin typeface="Century Gothic"/>
              <a:cs typeface="Century Gothic"/>
            </a:endParaRPr>
          </a:p>
        </p:txBody>
      </p:sp>
      <p:sp>
        <p:nvSpPr>
          <p:cNvPr id="9" name="object 16">
            <a:extLst>
              <a:ext uri="{FF2B5EF4-FFF2-40B4-BE49-F238E27FC236}">
                <a16:creationId xmlns:a16="http://schemas.microsoft.com/office/drawing/2014/main" id="{BA9B2E78-3411-49DB-B424-8396E071B718}"/>
              </a:ext>
            </a:extLst>
          </p:cNvPr>
          <p:cNvSpPr txBox="1"/>
          <p:nvPr/>
        </p:nvSpPr>
        <p:spPr>
          <a:xfrm>
            <a:off x="6027811" y="3469548"/>
            <a:ext cx="4191635" cy="1000760"/>
          </a:xfrm>
          <a:prstGeom prst="rect">
            <a:avLst/>
          </a:prstGeom>
        </p:spPr>
        <p:txBody>
          <a:bodyPr vert="horz" wrap="square" lIns="0" tIns="7620" rIns="0" bIns="0" rtlCol="0">
            <a:spAutoFit/>
          </a:bodyPr>
          <a:lstStyle/>
          <a:p>
            <a:pPr marL="12700" marR="5080">
              <a:lnSpc>
                <a:spcPct val="103600"/>
              </a:lnSpc>
              <a:spcBef>
                <a:spcPts val="60"/>
              </a:spcBef>
            </a:pPr>
            <a:r>
              <a:rPr sz="1550" dirty="0">
                <a:solidFill>
                  <a:srgbClr val="FFFFFF"/>
                </a:solidFill>
                <a:latin typeface="Century Gothic"/>
                <a:cs typeface="Century Gothic"/>
              </a:rPr>
              <a:t>In</a:t>
            </a:r>
            <a:r>
              <a:rPr sz="1550" spc="-90" dirty="0">
                <a:solidFill>
                  <a:srgbClr val="FFFFFF"/>
                </a:solidFill>
                <a:latin typeface="Century Gothic"/>
                <a:cs typeface="Century Gothic"/>
              </a:rPr>
              <a:t> </a:t>
            </a:r>
            <a:r>
              <a:rPr sz="1550" spc="75" dirty="0">
                <a:solidFill>
                  <a:srgbClr val="FFFFFF"/>
                </a:solidFill>
                <a:latin typeface="Century Gothic"/>
                <a:cs typeface="Century Gothic"/>
              </a:rPr>
              <a:t>this</a:t>
            </a:r>
            <a:r>
              <a:rPr sz="1550" spc="-20" dirty="0">
                <a:solidFill>
                  <a:srgbClr val="FFFFFF"/>
                </a:solidFill>
                <a:latin typeface="Century Gothic"/>
                <a:cs typeface="Century Gothic"/>
              </a:rPr>
              <a:t> </a:t>
            </a:r>
            <a:r>
              <a:rPr sz="1550" dirty="0">
                <a:solidFill>
                  <a:srgbClr val="FFFFFF"/>
                </a:solidFill>
                <a:latin typeface="Century Gothic"/>
                <a:cs typeface="Century Gothic"/>
              </a:rPr>
              <a:t>scenario</a:t>
            </a:r>
            <a:r>
              <a:rPr sz="1550" spc="-50" dirty="0">
                <a:solidFill>
                  <a:srgbClr val="FFFFFF"/>
                </a:solidFill>
                <a:latin typeface="Century Gothic"/>
                <a:cs typeface="Century Gothic"/>
              </a:rPr>
              <a:t> </a:t>
            </a:r>
            <a:r>
              <a:rPr sz="1550" dirty="0">
                <a:solidFill>
                  <a:srgbClr val="FFFFFF"/>
                </a:solidFill>
                <a:latin typeface="Century Gothic"/>
                <a:cs typeface="Century Gothic"/>
              </a:rPr>
              <a:t>the</a:t>
            </a:r>
            <a:r>
              <a:rPr sz="1550" spc="-25" dirty="0">
                <a:solidFill>
                  <a:srgbClr val="FFFFFF"/>
                </a:solidFill>
                <a:latin typeface="Century Gothic"/>
                <a:cs typeface="Century Gothic"/>
              </a:rPr>
              <a:t> </a:t>
            </a:r>
            <a:r>
              <a:rPr sz="1550" spc="-35" dirty="0">
                <a:solidFill>
                  <a:srgbClr val="FFFFFF"/>
                </a:solidFill>
                <a:latin typeface="Century Gothic"/>
                <a:cs typeface="Century Gothic"/>
              </a:rPr>
              <a:t>column</a:t>
            </a:r>
            <a:r>
              <a:rPr sz="1550" spc="-20" dirty="0">
                <a:solidFill>
                  <a:srgbClr val="FFFFFF"/>
                </a:solidFill>
                <a:latin typeface="Century Gothic"/>
                <a:cs typeface="Century Gothic"/>
              </a:rPr>
              <a:t> </a:t>
            </a:r>
            <a:r>
              <a:rPr sz="1550" spc="-35" dirty="0">
                <a:solidFill>
                  <a:srgbClr val="FFFFFF"/>
                </a:solidFill>
                <a:latin typeface="Century Gothic"/>
                <a:cs typeface="Century Gothic"/>
              </a:rPr>
              <a:t>"landing</a:t>
            </a:r>
            <a:r>
              <a:rPr sz="1550" spc="-55" dirty="0">
                <a:solidFill>
                  <a:srgbClr val="FFFFFF"/>
                </a:solidFill>
                <a:latin typeface="Century Gothic"/>
                <a:cs typeface="Century Gothic"/>
              </a:rPr>
              <a:t> </a:t>
            </a:r>
            <a:r>
              <a:rPr sz="1550" spc="40" dirty="0">
                <a:solidFill>
                  <a:srgbClr val="FFFFFF"/>
                </a:solidFill>
                <a:latin typeface="Century Gothic"/>
                <a:cs typeface="Century Gothic"/>
              </a:rPr>
              <a:t>class" </a:t>
            </a:r>
            <a:r>
              <a:rPr sz="1550" dirty="0">
                <a:solidFill>
                  <a:srgbClr val="FFFFFF"/>
                </a:solidFill>
                <a:latin typeface="Century Gothic"/>
                <a:cs typeface="Century Gothic"/>
              </a:rPr>
              <a:t>was</a:t>
            </a:r>
            <a:r>
              <a:rPr sz="1550" spc="20" dirty="0">
                <a:solidFill>
                  <a:srgbClr val="FFFFFF"/>
                </a:solidFill>
                <a:latin typeface="Century Gothic"/>
                <a:cs typeface="Century Gothic"/>
              </a:rPr>
              <a:t> </a:t>
            </a:r>
            <a:r>
              <a:rPr sz="1550" spc="-25" dirty="0">
                <a:solidFill>
                  <a:srgbClr val="FFFFFF"/>
                </a:solidFill>
                <a:latin typeface="Century Gothic"/>
                <a:cs typeface="Century Gothic"/>
              </a:rPr>
              <a:t>formatted</a:t>
            </a:r>
            <a:r>
              <a:rPr sz="1550" spc="55" dirty="0">
                <a:solidFill>
                  <a:srgbClr val="FFFFFF"/>
                </a:solidFill>
                <a:latin typeface="Century Gothic"/>
                <a:cs typeface="Century Gothic"/>
              </a:rPr>
              <a:t> </a:t>
            </a:r>
            <a:r>
              <a:rPr sz="1550" dirty="0">
                <a:solidFill>
                  <a:srgbClr val="FFFFFF"/>
                </a:solidFill>
                <a:latin typeface="Century Gothic"/>
                <a:cs typeface="Century Gothic"/>
              </a:rPr>
              <a:t>into</a:t>
            </a:r>
            <a:r>
              <a:rPr sz="1550" spc="-15" dirty="0">
                <a:solidFill>
                  <a:srgbClr val="FFFFFF"/>
                </a:solidFill>
                <a:latin typeface="Century Gothic"/>
                <a:cs typeface="Century Gothic"/>
              </a:rPr>
              <a:t> </a:t>
            </a:r>
            <a:r>
              <a:rPr sz="1550" spc="-185" dirty="0">
                <a:solidFill>
                  <a:srgbClr val="FFFFFF"/>
                </a:solidFill>
                <a:latin typeface="Century Gothic"/>
                <a:cs typeface="Century Gothic"/>
              </a:rPr>
              <a:t>a</a:t>
            </a:r>
            <a:r>
              <a:rPr sz="1550" spc="35" dirty="0">
                <a:solidFill>
                  <a:srgbClr val="FFFFFF"/>
                </a:solidFill>
                <a:latin typeface="Century Gothic"/>
                <a:cs typeface="Century Gothic"/>
              </a:rPr>
              <a:t> </a:t>
            </a:r>
            <a:r>
              <a:rPr sz="1550" spc="-20" dirty="0">
                <a:solidFill>
                  <a:srgbClr val="FFFFFF"/>
                </a:solidFill>
                <a:latin typeface="Century Gothic"/>
                <a:cs typeface="Century Gothic"/>
              </a:rPr>
              <a:t>binary</a:t>
            </a:r>
            <a:r>
              <a:rPr sz="1550" spc="-45" dirty="0">
                <a:solidFill>
                  <a:srgbClr val="FFFFFF"/>
                </a:solidFill>
                <a:latin typeface="Century Gothic"/>
                <a:cs typeface="Century Gothic"/>
              </a:rPr>
              <a:t> </a:t>
            </a:r>
            <a:r>
              <a:rPr sz="1550" dirty="0">
                <a:solidFill>
                  <a:srgbClr val="FFFFFF"/>
                </a:solidFill>
                <a:latin typeface="Century Gothic"/>
                <a:cs typeface="Century Gothic"/>
              </a:rPr>
              <a:t>class</a:t>
            </a:r>
            <a:r>
              <a:rPr sz="1550" spc="25" dirty="0">
                <a:solidFill>
                  <a:srgbClr val="FFFFFF"/>
                </a:solidFill>
                <a:latin typeface="Century Gothic"/>
                <a:cs typeface="Century Gothic"/>
              </a:rPr>
              <a:t> </a:t>
            </a:r>
            <a:r>
              <a:rPr sz="1550" spc="-10" dirty="0">
                <a:solidFill>
                  <a:srgbClr val="FFFFFF"/>
                </a:solidFill>
                <a:latin typeface="Century Gothic"/>
                <a:cs typeface="Century Gothic"/>
              </a:rPr>
              <a:t>that</a:t>
            </a:r>
            <a:r>
              <a:rPr sz="1550" spc="-5" dirty="0">
                <a:solidFill>
                  <a:srgbClr val="FFFFFF"/>
                </a:solidFill>
                <a:latin typeface="Century Gothic"/>
                <a:cs typeface="Century Gothic"/>
              </a:rPr>
              <a:t> </a:t>
            </a:r>
            <a:r>
              <a:rPr sz="1550" spc="-20" dirty="0">
                <a:solidFill>
                  <a:srgbClr val="FFFFFF"/>
                </a:solidFill>
                <a:latin typeface="Century Gothic"/>
                <a:cs typeface="Century Gothic"/>
              </a:rPr>
              <a:t>would </a:t>
            </a:r>
            <a:r>
              <a:rPr sz="1550" dirty="0">
                <a:solidFill>
                  <a:srgbClr val="FFFFFF"/>
                </a:solidFill>
                <a:latin typeface="Century Gothic"/>
                <a:cs typeface="Century Gothic"/>
              </a:rPr>
              <a:t>later</a:t>
            </a:r>
            <a:r>
              <a:rPr sz="1550" spc="15" dirty="0">
                <a:solidFill>
                  <a:srgbClr val="FFFFFF"/>
                </a:solidFill>
                <a:latin typeface="Century Gothic"/>
                <a:cs typeface="Century Gothic"/>
              </a:rPr>
              <a:t> </a:t>
            </a:r>
            <a:r>
              <a:rPr sz="1550" spc="-35" dirty="0">
                <a:solidFill>
                  <a:srgbClr val="FFFFFF"/>
                </a:solidFill>
                <a:latin typeface="Century Gothic"/>
                <a:cs typeface="Century Gothic"/>
              </a:rPr>
              <a:t>allow</a:t>
            </a:r>
            <a:r>
              <a:rPr sz="1550" spc="-15" dirty="0">
                <a:solidFill>
                  <a:srgbClr val="FFFFFF"/>
                </a:solidFill>
                <a:latin typeface="Century Gothic"/>
                <a:cs typeface="Century Gothic"/>
              </a:rPr>
              <a:t> </a:t>
            </a:r>
            <a:r>
              <a:rPr sz="1550" spc="-60" dirty="0">
                <a:solidFill>
                  <a:srgbClr val="FFFFFF"/>
                </a:solidFill>
                <a:latin typeface="Century Gothic"/>
                <a:cs typeface="Century Gothic"/>
              </a:rPr>
              <a:t>Machine</a:t>
            </a:r>
            <a:r>
              <a:rPr sz="1550" spc="5" dirty="0">
                <a:solidFill>
                  <a:srgbClr val="FFFFFF"/>
                </a:solidFill>
                <a:latin typeface="Century Gothic"/>
                <a:cs typeface="Century Gothic"/>
              </a:rPr>
              <a:t> </a:t>
            </a:r>
            <a:r>
              <a:rPr sz="1550" dirty="0">
                <a:solidFill>
                  <a:srgbClr val="FFFFFF"/>
                </a:solidFill>
                <a:latin typeface="Century Gothic"/>
                <a:cs typeface="Century Gothic"/>
              </a:rPr>
              <a:t>Learning</a:t>
            </a:r>
            <a:r>
              <a:rPr sz="1550" spc="55" dirty="0">
                <a:solidFill>
                  <a:srgbClr val="FFFFFF"/>
                </a:solidFill>
                <a:latin typeface="Century Gothic"/>
                <a:cs typeface="Century Gothic"/>
              </a:rPr>
              <a:t> </a:t>
            </a:r>
            <a:r>
              <a:rPr sz="1550" dirty="0">
                <a:solidFill>
                  <a:srgbClr val="FFFFFF"/>
                </a:solidFill>
                <a:latin typeface="Century Gothic"/>
                <a:cs typeface="Century Gothic"/>
              </a:rPr>
              <a:t>Algorithms</a:t>
            </a:r>
            <a:r>
              <a:rPr sz="1550" spc="20" dirty="0">
                <a:solidFill>
                  <a:srgbClr val="FFFFFF"/>
                </a:solidFill>
                <a:latin typeface="Century Gothic"/>
                <a:cs typeface="Century Gothic"/>
              </a:rPr>
              <a:t> </a:t>
            </a:r>
            <a:r>
              <a:rPr sz="1550" spc="-25" dirty="0">
                <a:solidFill>
                  <a:srgbClr val="FFFFFF"/>
                </a:solidFill>
                <a:latin typeface="Century Gothic"/>
                <a:cs typeface="Century Gothic"/>
              </a:rPr>
              <a:t>to </a:t>
            </a:r>
            <a:r>
              <a:rPr sz="1550" spc="-10" dirty="0">
                <a:solidFill>
                  <a:srgbClr val="FFFFFF"/>
                </a:solidFill>
                <a:latin typeface="Century Gothic"/>
                <a:cs typeface="Century Gothic"/>
              </a:rPr>
              <a:t>understand</a:t>
            </a:r>
            <a:r>
              <a:rPr sz="1550" spc="-70" dirty="0">
                <a:solidFill>
                  <a:srgbClr val="FFFFFF"/>
                </a:solidFill>
                <a:latin typeface="Century Gothic"/>
                <a:cs typeface="Century Gothic"/>
              </a:rPr>
              <a:t> </a:t>
            </a:r>
            <a:r>
              <a:rPr sz="1550" spc="-25" dirty="0">
                <a:solidFill>
                  <a:srgbClr val="FFFFFF"/>
                </a:solidFill>
                <a:latin typeface="Century Gothic"/>
                <a:cs typeface="Century Gothic"/>
              </a:rPr>
              <a:t>it.</a:t>
            </a:r>
            <a:endParaRPr sz="1550" dirty="0">
              <a:latin typeface="Century Gothic"/>
              <a:cs typeface="Century Gothic"/>
            </a:endParaRPr>
          </a:p>
        </p:txBody>
      </p:sp>
      <p:sp>
        <p:nvSpPr>
          <p:cNvPr id="10" name="object 4">
            <a:extLst>
              <a:ext uri="{FF2B5EF4-FFF2-40B4-BE49-F238E27FC236}">
                <a16:creationId xmlns:a16="http://schemas.microsoft.com/office/drawing/2014/main" id="{D14FB66F-1739-4F8E-891E-022F9A102A9F}"/>
              </a:ext>
            </a:extLst>
          </p:cNvPr>
          <p:cNvSpPr txBox="1"/>
          <p:nvPr/>
        </p:nvSpPr>
        <p:spPr>
          <a:xfrm>
            <a:off x="910232" y="1671700"/>
            <a:ext cx="3876675" cy="314325"/>
          </a:xfrm>
          <a:prstGeom prst="rect">
            <a:avLst/>
          </a:prstGeom>
          <a:solidFill>
            <a:srgbClr val="92D050"/>
          </a:solidFill>
          <a:ln w="9525">
            <a:solidFill>
              <a:srgbClr val="7E7E7E"/>
            </a:solidFill>
          </a:ln>
        </p:spPr>
        <p:txBody>
          <a:bodyPr vert="horz" wrap="square" lIns="0" tIns="29845" rIns="0" bIns="0" rtlCol="0">
            <a:spAutoFit/>
          </a:bodyPr>
          <a:lstStyle/>
          <a:p>
            <a:pPr marL="1210310">
              <a:lnSpc>
                <a:spcPct val="100000"/>
              </a:lnSpc>
              <a:spcBef>
                <a:spcPts val="235"/>
              </a:spcBef>
            </a:pPr>
            <a:r>
              <a:rPr sz="1500" spc="-100" dirty="0">
                <a:solidFill>
                  <a:srgbClr val="FFFFFF"/>
                </a:solidFill>
                <a:latin typeface="Century Gothic"/>
                <a:cs typeface="Century Gothic"/>
              </a:rPr>
              <a:t>Data</a:t>
            </a:r>
            <a:r>
              <a:rPr sz="1500" spc="-40" dirty="0">
                <a:solidFill>
                  <a:srgbClr val="FFFFFF"/>
                </a:solidFill>
                <a:latin typeface="Century Gothic"/>
                <a:cs typeface="Century Gothic"/>
              </a:rPr>
              <a:t> </a:t>
            </a:r>
            <a:r>
              <a:rPr sz="1500" spc="-10" dirty="0">
                <a:solidFill>
                  <a:srgbClr val="FFFFFF"/>
                </a:solidFill>
                <a:latin typeface="Century Gothic"/>
                <a:cs typeface="Century Gothic"/>
              </a:rPr>
              <a:t>Formatting</a:t>
            </a:r>
            <a:endParaRPr sz="1500" dirty="0">
              <a:latin typeface="Century Gothic"/>
              <a:cs typeface="Century Gothic"/>
            </a:endParaRPr>
          </a:p>
        </p:txBody>
      </p:sp>
      <p:sp>
        <p:nvSpPr>
          <p:cNvPr id="11" name="object 5">
            <a:extLst>
              <a:ext uri="{FF2B5EF4-FFF2-40B4-BE49-F238E27FC236}">
                <a16:creationId xmlns:a16="http://schemas.microsoft.com/office/drawing/2014/main" id="{DDA4C932-9BAA-4F07-9003-96EEA416929E}"/>
              </a:ext>
            </a:extLst>
          </p:cNvPr>
          <p:cNvSpPr txBox="1"/>
          <p:nvPr/>
        </p:nvSpPr>
        <p:spPr>
          <a:xfrm>
            <a:off x="910232" y="2167001"/>
            <a:ext cx="3876675" cy="638175"/>
          </a:xfrm>
          <a:prstGeom prst="rect">
            <a:avLst/>
          </a:prstGeom>
          <a:solidFill>
            <a:srgbClr val="92D050"/>
          </a:solidFill>
          <a:ln w="12700">
            <a:solidFill>
              <a:srgbClr val="FFFFFF"/>
            </a:solidFill>
          </a:ln>
        </p:spPr>
        <p:txBody>
          <a:bodyPr vert="horz" wrap="square" lIns="0" tIns="120650" rIns="0" bIns="0" rtlCol="0">
            <a:spAutoFit/>
          </a:bodyPr>
          <a:lstStyle/>
          <a:p>
            <a:pPr marL="942340" marR="127635" indent="-828675">
              <a:lnSpc>
                <a:spcPct val="104299"/>
              </a:lnSpc>
              <a:spcBef>
                <a:spcPts val="950"/>
              </a:spcBef>
            </a:pPr>
            <a:r>
              <a:rPr sz="1200" dirty="0">
                <a:solidFill>
                  <a:srgbClr val="FFFFFF"/>
                </a:solidFill>
                <a:latin typeface="Century Gothic"/>
                <a:cs typeface="Century Gothic"/>
              </a:rPr>
              <a:t>Look</a:t>
            </a:r>
            <a:r>
              <a:rPr sz="1200" spc="-15" dirty="0">
                <a:solidFill>
                  <a:srgbClr val="FFFFFF"/>
                </a:solidFill>
                <a:latin typeface="Century Gothic"/>
                <a:cs typeface="Century Gothic"/>
              </a:rPr>
              <a:t> </a:t>
            </a:r>
            <a:r>
              <a:rPr sz="1200" dirty="0">
                <a:solidFill>
                  <a:srgbClr val="FFFFFF"/>
                </a:solidFill>
                <a:latin typeface="Century Gothic"/>
                <a:cs typeface="Century Gothic"/>
              </a:rPr>
              <a:t>for</a:t>
            </a:r>
            <a:r>
              <a:rPr sz="1200" spc="-40" dirty="0">
                <a:solidFill>
                  <a:srgbClr val="FFFFFF"/>
                </a:solidFill>
                <a:latin typeface="Century Gothic"/>
                <a:cs typeface="Century Gothic"/>
              </a:rPr>
              <a:t> </a:t>
            </a:r>
            <a:r>
              <a:rPr sz="1200" dirty="0">
                <a:solidFill>
                  <a:srgbClr val="FFFFFF"/>
                </a:solidFill>
                <a:latin typeface="Century Gothic"/>
                <a:cs typeface="Century Gothic"/>
              </a:rPr>
              <a:t>null</a:t>
            </a:r>
            <a:r>
              <a:rPr sz="1200" spc="-15" dirty="0">
                <a:solidFill>
                  <a:srgbClr val="FFFFFF"/>
                </a:solidFill>
                <a:latin typeface="Century Gothic"/>
                <a:cs typeface="Century Gothic"/>
              </a:rPr>
              <a:t> </a:t>
            </a:r>
            <a:r>
              <a:rPr sz="1200" spc="-35" dirty="0">
                <a:solidFill>
                  <a:srgbClr val="FFFFFF"/>
                </a:solidFill>
                <a:latin typeface="Century Gothic"/>
                <a:cs typeface="Century Gothic"/>
              </a:rPr>
              <a:t>values,</a:t>
            </a:r>
            <a:r>
              <a:rPr sz="1200" spc="5" dirty="0">
                <a:solidFill>
                  <a:srgbClr val="FFFFFF"/>
                </a:solidFill>
                <a:latin typeface="Century Gothic"/>
                <a:cs typeface="Century Gothic"/>
              </a:rPr>
              <a:t> </a:t>
            </a:r>
            <a:r>
              <a:rPr sz="1200" spc="-110" dirty="0">
                <a:solidFill>
                  <a:srgbClr val="FFFFFF"/>
                </a:solidFill>
                <a:latin typeface="Century Gothic"/>
                <a:cs typeface="Century Gothic"/>
              </a:rPr>
              <a:t>and</a:t>
            </a:r>
            <a:r>
              <a:rPr sz="1200" dirty="0">
                <a:solidFill>
                  <a:srgbClr val="FFFFFF"/>
                </a:solidFill>
                <a:latin typeface="Century Gothic"/>
                <a:cs typeface="Century Gothic"/>
              </a:rPr>
              <a:t> </a:t>
            </a:r>
            <a:r>
              <a:rPr sz="1200" spc="-30" dirty="0">
                <a:solidFill>
                  <a:srgbClr val="FFFFFF"/>
                </a:solidFill>
                <a:latin typeface="Century Gothic"/>
                <a:cs typeface="Century Gothic"/>
              </a:rPr>
              <a:t>incorrect</a:t>
            </a:r>
            <a:r>
              <a:rPr sz="1200" spc="-5" dirty="0">
                <a:solidFill>
                  <a:srgbClr val="FFFFFF"/>
                </a:solidFill>
                <a:latin typeface="Century Gothic"/>
                <a:cs typeface="Century Gothic"/>
              </a:rPr>
              <a:t> </a:t>
            </a:r>
            <a:r>
              <a:rPr sz="1200" spc="-105" dirty="0">
                <a:solidFill>
                  <a:srgbClr val="FFFFFF"/>
                </a:solidFill>
                <a:latin typeface="Century Gothic"/>
                <a:cs typeface="Century Gothic"/>
              </a:rPr>
              <a:t>data</a:t>
            </a:r>
            <a:r>
              <a:rPr sz="1200" spc="35" dirty="0">
                <a:solidFill>
                  <a:srgbClr val="FFFFFF"/>
                </a:solidFill>
                <a:latin typeface="Century Gothic"/>
                <a:cs typeface="Century Gothic"/>
              </a:rPr>
              <a:t> </a:t>
            </a:r>
            <a:r>
              <a:rPr sz="1200" spc="-10" dirty="0">
                <a:solidFill>
                  <a:srgbClr val="FFFFFF"/>
                </a:solidFill>
                <a:latin typeface="Century Gothic"/>
                <a:cs typeface="Century Gothic"/>
              </a:rPr>
              <a:t>types</a:t>
            </a:r>
            <a:r>
              <a:rPr sz="1200" spc="10" dirty="0">
                <a:solidFill>
                  <a:srgbClr val="FFFFFF"/>
                </a:solidFill>
                <a:latin typeface="Century Gothic"/>
                <a:cs typeface="Century Gothic"/>
              </a:rPr>
              <a:t> </a:t>
            </a:r>
            <a:r>
              <a:rPr sz="1200" spc="-10" dirty="0">
                <a:solidFill>
                  <a:srgbClr val="FFFFFF"/>
                </a:solidFill>
                <a:latin typeface="Century Gothic"/>
                <a:cs typeface="Century Gothic"/>
              </a:rPr>
              <a:t>within </a:t>
            </a:r>
            <a:r>
              <a:rPr sz="1200" spc="-105" dirty="0">
                <a:solidFill>
                  <a:srgbClr val="FFFFFF"/>
                </a:solidFill>
                <a:latin typeface="Century Gothic"/>
                <a:cs typeface="Century Gothic"/>
              </a:rPr>
              <a:t>each</a:t>
            </a:r>
            <a:r>
              <a:rPr sz="1200" spc="35" dirty="0">
                <a:solidFill>
                  <a:srgbClr val="FFFFFF"/>
                </a:solidFill>
                <a:latin typeface="Century Gothic"/>
                <a:cs typeface="Century Gothic"/>
              </a:rPr>
              <a:t> </a:t>
            </a:r>
            <a:r>
              <a:rPr sz="1200" spc="-70" dirty="0">
                <a:solidFill>
                  <a:srgbClr val="FFFFFF"/>
                </a:solidFill>
                <a:latin typeface="Century Gothic"/>
                <a:cs typeface="Century Gothic"/>
              </a:rPr>
              <a:t>column</a:t>
            </a:r>
            <a:r>
              <a:rPr sz="1200" spc="-40" dirty="0">
                <a:solidFill>
                  <a:srgbClr val="FFFFFF"/>
                </a:solidFill>
                <a:latin typeface="Century Gothic"/>
                <a:cs typeface="Century Gothic"/>
              </a:rPr>
              <a:t> </a:t>
            </a:r>
            <a:r>
              <a:rPr sz="1200" dirty="0">
                <a:solidFill>
                  <a:srgbClr val="FFFFFF"/>
                </a:solidFill>
                <a:latin typeface="Century Gothic"/>
                <a:cs typeface="Century Gothic"/>
              </a:rPr>
              <a:t>of </a:t>
            </a:r>
            <a:r>
              <a:rPr sz="1200" spc="-45" dirty="0">
                <a:solidFill>
                  <a:srgbClr val="FFFFFF"/>
                </a:solidFill>
                <a:latin typeface="Century Gothic"/>
                <a:cs typeface="Century Gothic"/>
              </a:rPr>
              <a:t>the</a:t>
            </a:r>
            <a:r>
              <a:rPr sz="1200" spc="25" dirty="0">
                <a:solidFill>
                  <a:srgbClr val="FFFFFF"/>
                </a:solidFill>
                <a:latin typeface="Century Gothic"/>
                <a:cs typeface="Century Gothic"/>
              </a:rPr>
              <a:t> </a:t>
            </a:r>
            <a:r>
              <a:rPr sz="1200" spc="-110" dirty="0">
                <a:solidFill>
                  <a:srgbClr val="FFFFFF"/>
                </a:solidFill>
                <a:latin typeface="Century Gothic"/>
                <a:cs typeface="Century Gothic"/>
              </a:rPr>
              <a:t>data</a:t>
            </a:r>
            <a:r>
              <a:rPr sz="1200" spc="-30" dirty="0">
                <a:solidFill>
                  <a:srgbClr val="FFFFFF"/>
                </a:solidFill>
                <a:latin typeface="Century Gothic"/>
                <a:cs typeface="Century Gothic"/>
              </a:rPr>
              <a:t> </a:t>
            </a:r>
            <a:r>
              <a:rPr sz="1200" spc="-25" dirty="0">
                <a:solidFill>
                  <a:srgbClr val="FFFFFF"/>
                </a:solidFill>
                <a:latin typeface="Century Gothic"/>
                <a:cs typeface="Century Gothic"/>
              </a:rPr>
              <a:t>set</a:t>
            </a:r>
            <a:endParaRPr sz="1200" dirty="0">
              <a:latin typeface="Century Gothic"/>
              <a:cs typeface="Century Gothic"/>
            </a:endParaRPr>
          </a:p>
        </p:txBody>
      </p:sp>
      <p:sp>
        <p:nvSpPr>
          <p:cNvPr id="12" name="object 6">
            <a:extLst>
              <a:ext uri="{FF2B5EF4-FFF2-40B4-BE49-F238E27FC236}">
                <a16:creationId xmlns:a16="http://schemas.microsoft.com/office/drawing/2014/main" id="{98067709-FF20-49C4-9EB5-03B206F947EA}"/>
              </a:ext>
            </a:extLst>
          </p:cNvPr>
          <p:cNvSpPr txBox="1"/>
          <p:nvPr/>
        </p:nvSpPr>
        <p:spPr>
          <a:xfrm>
            <a:off x="910232" y="2986151"/>
            <a:ext cx="3876675" cy="638175"/>
          </a:xfrm>
          <a:prstGeom prst="rect">
            <a:avLst/>
          </a:prstGeom>
          <a:solidFill>
            <a:srgbClr val="92D050"/>
          </a:solidFill>
          <a:ln w="12700">
            <a:solidFill>
              <a:srgbClr val="FFFFFF"/>
            </a:solidFill>
          </a:ln>
        </p:spPr>
        <p:txBody>
          <a:bodyPr vert="horz" wrap="square" lIns="0" tIns="34925" rIns="0" bIns="0" rtlCol="0">
            <a:spAutoFit/>
          </a:bodyPr>
          <a:lstStyle/>
          <a:p>
            <a:pPr marL="107314" marR="120014" indent="10160" algn="ctr">
              <a:lnSpc>
                <a:spcPct val="101699"/>
              </a:lnSpc>
              <a:spcBef>
                <a:spcPts val="275"/>
              </a:spcBef>
            </a:pPr>
            <a:r>
              <a:rPr sz="1200" dirty="0">
                <a:solidFill>
                  <a:srgbClr val="FFFFFF"/>
                </a:solidFill>
                <a:latin typeface="Century Gothic"/>
                <a:cs typeface="Century Gothic"/>
              </a:rPr>
              <a:t>Using</a:t>
            </a:r>
            <a:r>
              <a:rPr sz="1200" spc="-10" dirty="0">
                <a:solidFill>
                  <a:srgbClr val="FFFFFF"/>
                </a:solidFill>
                <a:latin typeface="Century Gothic"/>
                <a:cs typeface="Century Gothic"/>
              </a:rPr>
              <a:t> </a:t>
            </a:r>
            <a:r>
              <a:rPr sz="1200" spc="-50" dirty="0">
                <a:solidFill>
                  <a:srgbClr val="FFFFFF"/>
                </a:solidFill>
                <a:latin typeface="Century Gothic"/>
                <a:cs typeface="Century Gothic"/>
              </a:rPr>
              <a:t>.value_counts()</a:t>
            </a:r>
            <a:r>
              <a:rPr sz="1200" spc="-10" dirty="0">
                <a:solidFill>
                  <a:srgbClr val="FFFFFF"/>
                </a:solidFill>
                <a:latin typeface="Century Gothic"/>
                <a:cs typeface="Century Gothic"/>
              </a:rPr>
              <a:t> </a:t>
            </a:r>
            <a:r>
              <a:rPr sz="1200" spc="-60" dirty="0">
                <a:solidFill>
                  <a:srgbClr val="FFFFFF"/>
                </a:solidFill>
                <a:latin typeface="Century Gothic"/>
                <a:cs typeface="Century Gothic"/>
              </a:rPr>
              <a:t>calculate</a:t>
            </a:r>
            <a:r>
              <a:rPr sz="1200" spc="10" dirty="0">
                <a:solidFill>
                  <a:srgbClr val="FFFFFF"/>
                </a:solidFill>
                <a:latin typeface="Century Gothic"/>
                <a:cs typeface="Century Gothic"/>
              </a:rPr>
              <a:t> </a:t>
            </a:r>
            <a:r>
              <a:rPr sz="1200" spc="-45" dirty="0">
                <a:solidFill>
                  <a:srgbClr val="FFFFFF"/>
                </a:solidFill>
                <a:latin typeface="Century Gothic"/>
                <a:cs typeface="Century Gothic"/>
              </a:rPr>
              <a:t>the</a:t>
            </a:r>
            <a:r>
              <a:rPr sz="1200" spc="10" dirty="0">
                <a:solidFill>
                  <a:srgbClr val="FFFFFF"/>
                </a:solidFill>
                <a:latin typeface="Century Gothic"/>
                <a:cs typeface="Century Gothic"/>
              </a:rPr>
              <a:t> </a:t>
            </a:r>
            <a:r>
              <a:rPr sz="1200" spc="-60" dirty="0">
                <a:solidFill>
                  <a:srgbClr val="FFFFFF"/>
                </a:solidFill>
                <a:latin typeface="Century Gothic"/>
                <a:cs typeface="Century Gothic"/>
              </a:rPr>
              <a:t>number</a:t>
            </a:r>
            <a:r>
              <a:rPr sz="1200" spc="25" dirty="0">
                <a:solidFill>
                  <a:srgbClr val="FFFFFF"/>
                </a:solidFill>
                <a:latin typeface="Century Gothic"/>
                <a:cs typeface="Century Gothic"/>
              </a:rPr>
              <a:t> </a:t>
            </a:r>
            <a:r>
              <a:rPr sz="1200" spc="-25" dirty="0">
                <a:solidFill>
                  <a:srgbClr val="FFFFFF"/>
                </a:solidFill>
                <a:latin typeface="Century Gothic"/>
                <a:cs typeface="Century Gothic"/>
              </a:rPr>
              <a:t>and </a:t>
            </a:r>
            <a:r>
              <a:rPr sz="1200" spc="-55" dirty="0">
                <a:solidFill>
                  <a:srgbClr val="FFFFFF"/>
                </a:solidFill>
                <a:latin typeface="Century Gothic"/>
                <a:cs typeface="Century Gothic"/>
              </a:rPr>
              <a:t>occurrence</a:t>
            </a:r>
            <a:r>
              <a:rPr sz="1200" spc="-40" dirty="0">
                <a:solidFill>
                  <a:srgbClr val="FFFFFF"/>
                </a:solidFill>
                <a:latin typeface="Century Gothic"/>
                <a:cs typeface="Century Gothic"/>
              </a:rPr>
              <a:t> </a:t>
            </a:r>
            <a:r>
              <a:rPr sz="1200" dirty="0">
                <a:solidFill>
                  <a:srgbClr val="FFFFFF"/>
                </a:solidFill>
                <a:latin typeface="Century Gothic"/>
                <a:cs typeface="Century Gothic"/>
              </a:rPr>
              <a:t>of</a:t>
            </a:r>
            <a:r>
              <a:rPr sz="1200" spc="15" dirty="0">
                <a:solidFill>
                  <a:srgbClr val="FFFFFF"/>
                </a:solidFill>
                <a:latin typeface="Century Gothic"/>
                <a:cs typeface="Century Gothic"/>
              </a:rPr>
              <a:t> </a:t>
            </a:r>
            <a:r>
              <a:rPr sz="1200" spc="-105" dirty="0">
                <a:solidFill>
                  <a:srgbClr val="FFFFFF"/>
                </a:solidFill>
                <a:latin typeface="Century Gothic"/>
                <a:cs typeface="Century Gothic"/>
              </a:rPr>
              <a:t>each</a:t>
            </a:r>
            <a:r>
              <a:rPr sz="1200" spc="45" dirty="0">
                <a:solidFill>
                  <a:srgbClr val="FFFFFF"/>
                </a:solidFill>
                <a:latin typeface="Century Gothic"/>
                <a:cs typeface="Century Gothic"/>
              </a:rPr>
              <a:t> </a:t>
            </a:r>
            <a:r>
              <a:rPr sz="1200" spc="-50" dirty="0">
                <a:solidFill>
                  <a:srgbClr val="FFFFFF"/>
                </a:solidFill>
                <a:latin typeface="Century Gothic"/>
                <a:cs typeface="Century Gothic"/>
              </a:rPr>
              <a:t>Launch</a:t>
            </a:r>
            <a:r>
              <a:rPr sz="1200" spc="50" dirty="0">
                <a:solidFill>
                  <a:srgbClr val="FFFFFF"/>
                </a:solidFill>
                <a:latin typeface="Century Gothic"/>
                <a:cs typeface="Century Gothic"/>
              </a:rPr>
              <a:t> </a:t>
            </a:r>
            <a:r>
              <a:rPr sz="1200" dirty="0">
                <a:solidFill>
                  <a:srgbClr val="FFFFFF"/>
                </a:solidFill>
                <a:latin typeface="Century Gothic"/>
                <a:cs typeface="Century Gothic"/>
              </a:rPr>
              <a:t>Site,</a:t>
            </a:r>
            <a:r>
              <a:rPr sz="1200" spc="25" dirty="0">
                <a:solidFill>
                  <a:srgbClr val="FFFFFF"/>
                </a:solidFill>
                <a:latin typeface="Century Gothic"/>
                <a:cs typeface="Century Gothic"/>
              </a:rPr>
              <a:t> </a:t>
            </a:r>
            <a:r>
              <a:rPr sz="1200" spc="-25" dirty="0">
                <a:solidFill>
                  <a:srgbClr val="FFFFFF"/>
                </a:solidFill>
                <a:latin typeface="Century Gothic"/>
                <a:cs typeface="Century Gothic"/>
              </a:rPr>
              <a:t>Orbit,</a:t>
            </a:r>
            <a:r>
              <a:rPr sz="1200" spc="-60" dirty="0">
                <a:solidFill>
                  <a:srgbClr val="FFFFFF"/>
                </a:solidFill>
                <a:latin typeface="Century Gothic"/>
                <a:cs typeface="Century Gothic"/>
              </a:rPr>
              <a:t> </a:t>
            </a:r>
            <a:r>
              <a:rPr sz="1200" spc="-90" dirty="0">
                <a:solidFill>
                  <a:srgbClr val="FFFFFF"/>
                </a:solidFill>
                <a:latin typeface="Century Gothic"/>
                <a:cs typeface="Century Gothic"/>
              </a:rPr>
              <a:t>and</a:t>
            </a:r>
            <a:r>
              <a:rPr sz="1200" spc="-60" dirty="0">
                <a:solidFill>
                  <a:srgbClr val="FFFFFF"/>
                </a:solidFill>
                <a:latin typeface="Century Gothic"/>
                <a:cs typeface="Century Gothic"/>
              </a:rPr>
              <a:t> </a:t>
            </a:r>
            <a:r>
              <a:rPr sz="1200" spc="-20" dirty="0">
                <a:solidFill>
                  <a:srgbClr val="FFFFFF"/>
                </a:solidFill>
                <a:latin typeface="Century Gothic"/>
                <a:cs typeface="Century Gothic"/>
              </a:rPr>
              <a:t>Landing </a:t>
            </a:r>
            <a:r>
              <a:rPr sz="1200" spc="-10" dirty="0">
                <a:solidFill>
                  <a:srgbClr val="FFFFFF"/>
                </a:solidFill>
                <a:latin typeface="Century Gothic"/>
                <a:cs typeface="Century Gothic"/>
              </a:rPr>
              <a:t>Outcome</a:t>
            </a:r>
            <a:endParaRPr sz="1200" dirty="0">
              <a:latin typeface="Century Gothic"/>
              <a:cs typeface="Century Gothic"/>
            </a:endParaRPr>
          </a:p>
        </p:txBody>
      </p:sp>
      <p:sp>
        <p:nvSpPr>
          <p:cNvPr id="13" name="object 7">
            <a:extLst>
              <a:ext uri="{FF2B5EF4-FFF2-40B4-BE49-F238E27FC236}">
                <a16:creationId xmlns:a16="http://schemas.microsoft.com/office/drawing/2014/main" id="{2C0DE0F2-00D0-4B62-BD56-BAA10903F4D7}"/>
              </a:ext>
            </a:extLst>
          </p:cNvPr>
          <p:cNvSpPr txBox="1"/>
          <p:nvPr/>
        </p:nvSpPr>
        <p:spPr>
          <a:xfrm>
            <a:off x="910232" y="3805301"/>
            <a:ext cx="3876675" cy="638175"/>
          </a:xfrm>
          <a:prstGeom prst="rect">
            <a:avLst/>
          </a:prstGeom>
          <a:solidFill>
            <a:srgbClr val="92D050"/>
          </a:solidFill>
          <a:ln w="12700">
            <a:solidFill>
              <a:srgbClr val="FFFFFF"/>
            </a:solidFill>
          </a:ln>
        </p:spPr>
        <p:txBody>
          <a:bodyPr vert="horz" wrap="square" lIns="0" tIns="35560" rIns="0" bIns="0" rtlCol="0">
            <a:spAutoFit/>
          </a:bodyPr>
          <a:lstStyle/>
          <a:p>
            <a:pPr marL="104775" marR="99695" indent="-15875" algn="ctr">
              <a:lnSpc>
                <a:spcPct val="101699"/>
              </a:lnSpc>
              <a:spcBef>
                <a:spcPts val="280"/>
              </a:spcBef>
            </a:pPr>
            <a:r>
              <a:rPr sz="1200" spc="-50" dirty="0">
                <a:solidFill>
                  <a:srgbClr val="FFFFFF"/>
                </a:solidFill>
                <a:latin typeface="Century Gothic"/>
                <a:cs typeface="Century Gothic"/>
              </a:rPr>
              <a:t>Create</a:t>
            </a:r>
            <a:r>
              <a:rPr sz="1200" spc="40" dirty="0">
                <a:solidFill>
                  <a:srgbClr val="FFFFFF"/>
                </a:solidFill>
                <a:latin typeface="Century Gothic"/>
                <a:cs typeface="Century Gothic"/>
              </a:rPr>
              <a:t> </a:t>
            </a:r>
            <a:r>
              <a:rPr sz="1200" spc="-155" dirty="0">
                <a:solidFill>
                  <a:srgbClr val="FFFFFF"/>
                </a:solidFill>
                <a:latin typeface="Century Gothic"/>
                <a:cs typeface="Century Gothic"/>
              </a:rPr>
              <a:t>a</a:t>
            </a:r>
            <a:r>
              <a:rPr sz="1200" spc="-10" dirty="0">
                <a:solidFill>
                  <a:srgbClr val="FFFFFF"/>
                </a:solidFill>
                <a:latin typeface="Century Gothic"/>
                <a:cs typeface="Century Gothic"/>
              </a:rPr>
              <a:t> </a:t>
            </a:r>
            <a:r>
              <a:rPr sz="1200" spc="-85" dirty="0">
                <a:solidFill>
                  <a:srgbClr val="FFFFFF"/>
                </a:solidFill>
                <a:latin typeface="Century Gothic"/>
                <a:cs typeface="Century Gothic"/>
              </a:rPr>
              <a:t>new</a:t>
            </a:r>
            <a:r>
              <a:rPr sz="1200" spc="20" dirty="0">
                <a:solidFill>
                  <a:srgbClr val="FFFFFF"/>
                </a:solidFill>
                <a:latin typeface="Century Gothic"/>
                <a:cs typeface="Century Gothic"/>
              </a:rPr>
              <a:t> </a:t>
            </a:r>
            <a:r>
              <a:rPr sz="1200" spc="-65" dirty="0">
                <a:solidFill>
                  <a:srgbClr val="FFFFFF"/>
                </a:solidFill>
                <a:latin typeface="Century Gothic"/>
                <a:cs typeface="Century Gothic"/>
              </a:rPr>
              <a:t>column</a:t>
            </a:r>
            <a:r>
              <a:rPr sz="1200" spc="-25" dirty="0">
                <a:solidFill>
                  <a:srgbClr val="FFFFFF"/>
                </a:solidFill>
                <a:latin typeface="Century Gothic"/>
                <a:cs typeface="Century Gothic"/>
              </a:rPr>
              <a:t> </a:t>
            </a:r>
            <a:r>
              <a:rPr sz="1200" spc="-65" dirty="0">
                <a:solidFill>
                  <a:srgbClr val="FFFFFF"/>
                </a:solidFill>
                <a:latin typeface="Century Gothic"/>
                <a:cs typeface="Century Gothic"/>
              </a:rPr>
              <a:t>called</a:t>
            </a:r>
            <a:r>
              <a:rPr sz="1200" spc="20" dirty="0">
                <a:solidFill>
                  <a:srgbClr val="FFFFFF"/>
                </a:solidFill>
                <a:latin typeface="Century Gothic"/>
                <a:cs typeface="Century Gothic"/>
              </a:rPr>
              <a:t> </a:t>
            </a:r>
            <a:r>
              <a:rPr sz="1200" spc="-65" dirty="0">
                <a:solidFill>
                  <a:srgbClr val="FFFFFF"/>
                </a:solidFill>
                <a:latin typeface="Century Gothic"/>
                <a:cs typeface="Century Gothic"/>
              </a:rPr>
              <a:t>landing</a:t>
            </a:r>
            <a:r>
              <a:rPr sz="1200" spc="25" dirty="0">
                <a:solidFill>
                  <a:srgbClr val="FFFFFF"/>
                </a:solidFill>
                <a:latin typeface="Century Gothic"/>
                <a:cs typeface="Century Gothic"/>
              </a:rPr>
              <a:t> </a:t>
            </a:r>
            <a:r>
              <a:rPr sz="1200" dirty="0">
                <a:solidFill>
                  <a:srgbClr val="FFFFFF"/>
                </a:solidFill>
                <a:latin typeface="Century Gothic"/>
                <a:cs typeface="Century Gothic"/>
              </a:rPr>
              <a:t>class</a:t>
            </a:r>
            <a:r>
              <a:rPr sz="1200" spc="-50" dirty="0">
                <a:solidFill>
                  <a:srgbClr val="FFFFFF"/>
                </a:solidFill>
                <a:latin typeface="Century Gothic"/>
                <a:cs typeface="Century Gothic"/>
              </a:rPr>
              <a:t> </a:t>
            </a:r>
            <a:r>
              <a:rPr sz="1200" spc="-10" dirty="0">
                <a:solidFill>
                  <a:srgbClr val="FFFFFF"/>
                </a:solidFill>
                <a:latin typeface="Century Gothic"/>
                <a:cs typeface="Century Gothic"/>
              </a:rPr>
              <a:t>within</a:t>
            </a:r>
            <a:r>
              <a:rPr sz="1200" spc="-25" dirty="0">
                <a:solidFill>
                  <a:srgbClr val="FFFFFF"/>
                </a:solidFill>
                <a:latin typeface="Century Gothic"/>
                <a:cs typeface="Century Gothic"/>
              </a:rPr>
              <a:t> the </a:t>
            </a:r>
            <a:r>
              <a:rPr sz="1200" spc="-95" dirty="0">
                <a:solidFill>
                  <a:srgbClr val="FFFFFF"/>
                </a:solidFill>
                <a:latin typeface="Century Gothic"/>
                <a:cs typeface="Century Gothic"/>
              </a:rPr>
              <a:t>data</a:t>
            </a:r>
            <a:r>
              <a:rPr sz="1200" spc="10" dirty="0">
                <a:solidFill>
                  <a:srgbClr val="FFFFFF"/>
                </a:solidFill>
                <a:latin typeface="Century Gothic"/>
                <a:cs typeface="Century Gothic"/>
              </a:rPr>
              <a:t> </a:t>
            </a:r>
            <a:r>
              <a:rPr sz="1200" dirty="0">
                <a:solidFill>
                  <a:srgbClr val="FFFFFF"/>
                </a:solidFill>
                <a:latin typeface="Century Gothic"/>
                <a:cs typeface="Century Gothic"/>
              </a:rPr>
              <a:t>set</a:t>
            </a:r>
            <a:r>
              <a:rPr sz="1200" spc="-25" dirty="0">
                <a:solidFill>
                  <a:srgbClr val="FFFFFF"/>
                </a:solidFill>
                <a:latin typeface="Century Gothic"/>
                <a:cs typeface="Century Gothic"/>
              </a:rPr>
              <a:t> </a:t>
            </a:r>
            <a:r>
              <a:rPr sz="1200" spc="-35" dirty="0">
                <a:solidFill>
                  <a:srgbClr val="FFFFFF"/>
                </a:solidFill>
                <a:latin typeface="Century Gothic"/>
                <a:cs typeface="Century Gothic"/>
              </a:rPr>
              <a:t>that</a:t>
            </a:r>
            <a:r>
              <a:rPr sz="1200" spc="-10" dirty="0">
                <a:solidFill>
                  <a:srgbClr val="FFFFFF"/>
                </a:solidFill>
                <a:latin typeface="Century Gothic"/>
                <a:cs typeface="Century Gothic"/>
              </a:rPr>
              <a:t> outputs</a:t>
            </a:r>
            <a:r>
              <a:rPr sz="1200" spc="5" dirty="0">
                <a:solidFill>
                  <a:srgbClr val="FFFFFF"/>
                </a:solidFill>
                <a:latin typeface="Century Gothic"/>
                <a:cs typeface="Century Gothic"/>
              </a:rPr>
              <a:t> </a:t>
            </a:r>
            <a:r>
              <a:rPr sz="1200" spc="-155" dirty="0">
                <a:solidFill>
                  <a:srgbClr val="FFFFFF"/>
                </a:solidFill>
                <a:latin typeface="Century Gothic"/>
                <a:cs typeface="Century Gothic"/>
              </a:rPr>
              <a:t>a</a:t>
            </a:r>
            <a:r>
              <a:rPr sz="1200" spc="-30" dirty="0">
                <a:solidFill>
                  <a:srgbClr val="FFFFFF"/>
                </a:solidFill>
                <a:latin typeface="Century Gothic"/>
                <a:cs typeface="Century Gothic"/>
              </a:rPr>
              <a:t> </a:t>
            </a:r>
            <a:r>
              <a:rPr sz="1200" spc="-200" dirty="0">
                <a:solidFill>
                  <a:srgbClr val="FFFFFF"/>
                </a:solidFill>
                <a:latin typeface="Century Gothic"/>
                <a:cs typeface="Century Gothic"/>
              </a:rPr>
              <a:t>1</a:t>
            </a:r>
            <a:r>
              <a:rPr sz="1200" spc="20" dirty="0">
                <a:solidFill>
                  <a:srgbClr val="FFFFFF"/>
                </a:solidFill>
                <a:latin typeface="Century Gothic"/>
                <a:cs typeface="Century Gothic"/>
              </a:rPr>
              <a:t> </a:t>
            </a:r>
            <a:r>
              <a:rPr sz="1200" dirty="0">
                <a:solidFill>
                  <a:srgbClr val="FFFFFF"/>
                </a:solidFill>
                <a:latin typeface="Century Gothic"/>
                <a:cs typeface="Century Gothic"/>
              </a:rPr>
              <a:t>if</a:t>
            </a:r>
            <a:r>
              <a:rPr sz="1200" spc="-10" dirty="0">
                <a:solidFill>
                  <a:srgbClr val="FFFFFF"/>
                </a:solidFill>
                <a:latin typeface="Century Gothic"/>
                <a:cs typeface="Century Gothic"/>
              </a:rPr>
              <a:t> the</a:t>
            </a:r>
            <a:r>
              <a:rPr sz="1200" spc="15" dirty="0">
                <a:solidFill>
                  <a:srgbClr val="FFFFFF"/>
                </a:solidFill>
                <a:latin typeface="Century Gothic"/>
                <a:cs typeface="Century Gothic"/>
              </a:rPr>
              <a:t> </a:t>
            </a:r>
            <a:r>
              <a:rPr sz="1200" spc="-60" dirty="0">
                <a:solidFill>
                  <a:srgbClr val="FFFFFF"/>
                </a:solidFill>
                <a:latin typeface="Century Gothic"/>
                <a:cs typeface="Century Gothic"/>
              </a:rPr>
              <a:t>landing</a:t>
            </a:r>
            <a:r>
              <a:rPr sz="1200" spc="-5" dirty="0">
                <a:solidFill>
                  <a:srgbClr val="FFFFFF"/>
                </a:solidFill>
                <a:latin typeface="Century Gothic"/>
                <a:cs typeface="Century Gothic"/>
              </a:rPr>
              <a:t> </a:t>
            </a:r>
            <a:r>
              <a:rPr sz="1200" spc="-80" dirty="0">
                <a:solidFill>
                  <a:srgbClr val="FFFFFF"/>
                </a:solidFill>
                <a:latin typeface="Century Gothic"/>
                <a:cs typeface="Century Gothic"/>
              </a:rPr>
              <a:t>outcome</a:t>
            </a:r>
            <a:r>
              <a:rPr sz="1200" spc="-50" dirty="0">
                <a:solidFill>
                  <a:srgbClr val="FFFFFF"/>
                </a:solidFill>
                <a:latin typeface="Century Gothic"/>
                <a:cs typeface="Century Gothic"/>
              </a:rPr>
              <a:t> </a:t>
            </a:r>
            <a:r>
              <a:rPr sz="1200" spc="-25" dirty="0">
                <a:solidFill>
                  <a:srgbClr val="FFFFFF"/>
                </a:solidFill>
                <a:latin typeface="Century Gothic"/>
                <a:cs typeface="Century Gothic"/>
              </a:rPr>
              <a:t>was </a:t>
            </a:r>
            <a:r>
              <a:rPr sz="1200" dirty="0">
                <a:solidFill>
                  <a:srgbClr val="FFFFFF"/>
                </a:solidFill>
                <a:latin typeface="Century Gothic"/>
                <a:cs typeface="Century Gothic"/>
              </a:rPr>
              <a:t>successful</a:t>
            </a:r>
            <a:r>
              <a:rPr sz="1200" spc="30" dirty="0">
                <a:solidFill>
                  <a:srgbClr val="FFFFFF"/>
                </a:solidFill>
                <a:latin typeface="Century Gothic"/>
                <a:cs typeface="Century Gothic"/>
              </a:rPr>
              <a:t> </a:t>
            </a:r>
            <a:r>
              <a:rPr sz="1200" spc="-114" dirty="0">
                <a:solidFill>
                  <a:srgbClr val="FFFFFF"/>
                </a:solidFill>
                <a:latin typeface="Century Gothic"/>
                <a:cs typeface="Century Gothic"/>
              </a:rPr>
              <a:t>and</a:t>
            </a:r>
            <a:r>
              <a:rPr sz="1200" spc="35" dirty="0">
                <a:solidFill>
                  <a:srgbClr val="FFFFFF"/>
                </a:solidFill>
                <a:latin typeface="Century Gothic"/>
                <a:cs typeface="Century Gothic"/>
              </a:rPr>
              <a:t> </a:t>
            </a:r>
            <a:r>
              <a:rPr sz="1200" spc="-155" dirty="0">
                <a:solidFill>
                  <a:srgbClr val="FFFFFF"/>
                </a:solidFill>
                <a:latin typeface="Century Gothic"/>
                <a:cs typeface="Century Gothic"/>
              </a:rPr>
              <a:t>a</a:t>
            </a:r>
            <a:r>
              <a:rPr sz="1200" dirty="0">
                <a:solidFill>
                  <a:srgbClr val="FFFFFF"/>
                </a:solidFill>
                <a:latin typeface="Century Gothic"/>
                <a:cs typeface="Century Gothic"/>
              </a:rPr>
              <a:t> </a:t>
            </a:r>
            <a:r>
              <a:rPr sz="1200" spc="130" dirty="0">
                <a:solidFill>
                  <a:srgbClr val="FFFFFF"/>
                </a:solidFill>
                <a:latin typeface="Century Gothic"/>
                <a:cs typeface="Century Gothic"/>
              </a:rPr>
              <a:t>0</a:t>
            </a:r>
            <a:r>
              <a:rPr sz="1200" spc="25" dirty="0">
                <a:solidFill>
                  <a:srgbClr val="FFFFFF"/>
                </a:solidFill>
                <a:latin typeface="Century Gothic"/>
                <a:cs typeface="Century Gothic"/>
              </a:rPr>
              <a:t> </a:t>
            </a:r>
            <a:r>
              <a:rPr sz="1200" dirty="0">
                <a:solidFill>
                  <a:srgbClr val="FFFFFF"/>
                </a:solidFill>
                <a:latin typeface="Century Gothic"/>
                <a:cs typeface="Century Gothic"/>
              </a:rPr>
              <a:t>if</a:t>
            </a:r>
            <a:r>
              <a:rPr sz="1200" spc="35" dirty="0">
                <a:solidFill>
                  <a:srgbClr val="FFFFFF"/>
                </a:solidFill>
                <a:latin typeface="Century Gothic"/>
                <a:cs typeface="Century Gothic"/>
              </a:rPr>
              <a:t> </a:t>
            </a:r>
            <a:r>
              <a:rPr sz="1200" dirty="0">
                <a:solidFill>
                  <a:srgbClr val="FFFFFF"/>
                </a:solidFill>
                <a:latin typeface="Century Gothic"/>
                <a:cs typeface="Century Gothic"/>
              </a:rPr>
              <a:t>it</a:t>
            </a:r>
            <a:r>
              <a:rPr sz="1200" spc="30" dirty="0">
                <a:solidFill>
                  <a:srgbClr val="FFFFFF"/>
                </a:solidFill>
                <a:latin typeface="Century Gothic"/>
                <a:cs typeface="Century Gothic"/>
              </a:rPr>
              <a:t> </a:t>
            </a:r>
            <a:r>
              <a:rPr sz="1200" spc="-10" dirty="0">
                <a:solidFill>
                  <a:srgbClr val="FFFFFF"/>
                </a:solidFill>
                <a:latin typeface="Century Gothic"/>
                <a:cs typeface="Century Gothic"/>
              </a:rPr>
              <a:t>failed</a:t>
            </a:r>
            <a:endParaRPr sz="1200" dirty="0">
              <a:latin typeface="Century Gothic"/>
              <a:cs typeface="Century Gothic"/>
            </a:endParaRPr>
          </a:p>
        </p:txBody>
      </p:sp>
      <p:sp>
        <p:nvSpPr>
          <p:cNvPr id="14" name="object 8">
            <a:extLst>
              <a:ext uri="{FF2B5EF4-FFF2-40B4-BE49-F238E27FC236}">
                <a16:creationId xmlns:a16="http://schemas.microsoft.com/office/drawing/2014/main" id="{22073D37-AC99-44C1-89B1-B6D8685D00E0}"/>
              </a:ext>
            </a:extLst>
          </p:cNvPr>
          <p:cNvSpPr txBox="1"/>
          <p:nvPr/>
        </p:nvSpPr>
        <p:spPr>
          <a:xfrm>
            <a:off x="910232" y="4624451"/>
            <a:ext cx="3876675" cy="638175"/>
          </a:xfrm>
          <a:prstGeom prst="rect">
            <a:avLst/>
          </a:prstGeom>
          <a:solidFill>
            <a:srgbClr val="92D050"/>
          </a:solidFill>
          <a:ln w="12700">
            <a:solidFill>
              <a:srgbClr val="FFFFFF"/>
            </a:solidFill>
          </a:ln>
        </p:spPr>
        <p:txBody>
          <a:bodyPr vert="horz" wrap="square" lIns="0" tIns="123825" rIns="0" bIns="0" rtlCol="0">
            <a:spAutoFit/>
          </a:bodyPr>
          <a:lstStyle/>
          <a:p>
            <a:pPr marL="822960" marR="187325" indent="-645795">
              <a:lnSpc>
                <a:spcPct val="104299"/>
              </a:lnSpc>
              <a:spcBef>
                <a:spcPts val="975"/>
              </a:spcBef>
            </a:pPr>
            <a:r>
              <a:rPr sz="1200" spc="-65" dirty="0">
                <a:solidFill>
                  <a:srgbClr val="FFFFFF"/>
                </a:solidFill>
                <a:latin typeface="Century Gothic"/>
                <a:cs typeface="Century Gothic"/>
              </a:rPr>
              <a:t>Calculate</a:t>
            </a:r>
            <a:r>
              <a:rPr sz="1200" spc="35" dirty="0">
                <a:solidFill>
                  <a:srgbClr val="FFFFFF"/>
                </a:solidFill>
                <a:latin typeface="Century Gothic"/>
                <a:cs typeface="Century Gothic"/>
              </a:rPr>
              <a:t> </a:t>
            </a:r>
            <a:r>
              <a:rPr sz="1200" spc="-50" dirty="0">
                <a:solidFill>
                  <a:srgbClr val="FFFFFF"/>
                </a:solidFill>
                <a:latin typeface="Century Gothic"/>
                <a:cs typeface="Century Gothic"/>
              </a:rPr>
              <a:t>the</a:t>
            </a:r>
            <a:r>
              <a:rPr sz="1200" spc="-45" dirty="0">
                <a:solidFill>
                  <a:srgbClr val="FFFFFF"/>
                </a:solidFill>
                <a:latin typeface="Century Gothic"/>
                <a:cs typeface="Century Gothic"/>
              </a:rPr>
              <a:t> </a:t>
            </a:r>
            <a:r>
              <a:rPr sz="1200" spc="-105" dirty="0">
                <a:solidFill>
                  <a:srgbClr val="FFFFFF"/>
                </a:solidFill>
                <a:latin typeface="Century Gothic"/>
                <a:cs typeface="Century Gothic"/>
              </a:rPr>
              <a:t>mean</a:t>
            </a:r>
            <a:r>
              <a:rPr sz="1200" spc="-30" dirty="0">
                <a:solidFill>
                  <a:srgbClr val="FFFFFF"/>
                </a:solidFill>
                <a:latin typeface="Century Gothic"/>
                <a:cs typeface="Century Gothic"/>
              </a:rPr>
              <a:t> </a:t>
            </a:r>
            <a:r>
              <a:rPr sz="1200" dirty="0">
                <a:solidFill>
                  <a:srgbClr val="FFFFFF"/>
                </a:solidFill>
                <a:latin typeface="Century Gothic"/>
                <a:cs typeface="Century Gothic"/>
              </a:rPr>
              <a:t>of</a:t>
            </a:r>
            <a:r>
              <a:rPr sz="1200" spc="5" dirty="0">
                <a:solidFill>
                  <a:srgbClr val="FFFFFF"/>
                </a:solidFill>
                <a:latin typeface="Century Gothic"/>
                <a:cs typeface="Century Gothic"/>
              </a:rPr>
              <a:t> </a:t>
            </a:r>
            <a:r>
              <a:rPr sz="1200" dirty="0">
                <a:solidFill>
                  <a:srgbClr val="FFFFFF"/>
                </a:solidFill>
                <a:latin typeface="Century Gothic"/>
                <a:cs typeface="Century Gothic"/>
              </a:rPr>
              <a:t>this</a:t>
            </a:r>
            <a:r>
              <a:rPr sz="1200" spc="25" dirty="0">
                <a:solidFill>
                  <a:srgbClr val="FFFFFF"/>
                </a:solidFill>
                <a:latin typeface="Century Gothic"/>
                <a:cs typeface="Century Gothic"/>
              </a:rPr>
              <a:t> </a:t>
            </a:r>
            <a:r>
              <a:rPr sz="1200" spc="-85" dirty="0">
                <a:solidFill>
                  <a:srgbClr val="FFFFFF"/>
                </a:solidFill>
                <a:latin typeface="Century Gothic"/>
                <a:cs typeface="Century Gothic"/>
              </a:rPr>
              <a:t>new</a:t>
            </a:r>
            <a:r>
              <a:rPr sz="1200" spc="15" dirty="0">
                <a:solidFill>
                  <a:srgbClr val="FFFFFF"/>
                </a:solidFill>
                <a:latin typeface="Century Gothic"/>
                <a:cs typeface="Century Gothic"/>
              </a:rPr>
              <a:t> </a:t>
            </a:r>
            <a:r>
              <a:rPr sz="1200" spc="-65" dirty="0">
                <a:solidFill>
                  <a:srgbClr val="FFFFFF"/>
                </a:solidFill>
                <a:latin typeface="Century Gothic"/>
                <a:cs typeface="Century Gothic"/>
              </a:rPr>
              <a:t>column</a:t>
            </a:r>
            <a:r>
              <a:rPr sz="1200" spc="-30" dirty="0">
                <a:solidFill>
                  <a:srgbClr val="FFFFFF"/>
                </a:solidFill>
                <a:latin typeface="Century Gothic"/>
                <a:cs typeface="Century Gothic"/>
              </a:rPr>
              <a:t> </a:t>
            </a:r>
            <a:r>
              <a:rPr sz="1200" dirty="0">
                <a:solidFill>
                  <a:srgbClr val="FFFFFF"/>
                </a:solidFill>
                <a:latin typeface="Century Gothic"/>
                <a:cs typeface="Century Gothic"/>
              </a:rPr>
              <a:t>to</a:t>
            </a:r>
            <a:r>
              <a:rPr sz="1200" spc="15" dirty="0">
                <a:solidFill>
                  <a:srgbClr val="FFFFFF"/>
                </a:solidFill>
                <a:latin typeface="Century Gothic"/>
                <a:cs typeface="Century Gothic"/>
              </a:rPr>
              <a:t> </a:t>
            </a:r>
            <a:r>
              <a:rPr sz="1200" spc="-20" dirty="0">
                <a:solidFill>
                  <a:srgbClr val="FFFFFF"/>
                </a:solidFill>
                <a:latin typeface="Century Gothic"/>
                <a:cs typeface="Century Gothic"/>
              </a:rPr>
              <a:t>find</a:t>
            </a:r>
            <a:r>
              <a:rPr sz="1200" spc="10" dirty="0">
                <a:solidFill>
                  <a:srgbClr val="FFFFFF"/>
                </a:solidFill>
                <a:latin typeface="Century Gothic"/>
                <a:cs typeface="Century Gothic"/>
              </a:rPr>
              <a:t> </a:t>
            </a:r>
            <a:r>
              <a:rPr sz="1200" spc="-25" dirty="0">
                <a:solidFill>
                  <a:srgbClr val="FFFFFF"/>
                </a:solidFill>
                <a:latin typeface="Century Gothic"/>
                <a:cs typeface="Century Gothic"/>
              </a:rPr>
              <a:t>the </a:t>
            </a:r>
            <a:r>
              <a:rPr sz="1200" dirty="0">
                <a:solidFill>
                  <a:srgbClr val="FFFFFF"/>
                </a:solidFill>
                <a:latin typeface="Century Gothic"/>
                <a:cs typeface="Century Gothic"/>
              </a:rPr>
              <a:t>success </a:t>
            </a:r>
            <a:r>
              <a:rPr sz="1200" spc="-40" dirty="0">
                <a:solidFill>
                  <a:srgbClr val="FFFFFF"/>
                </a:solidFill>
                <a:latin typeface="Century Gothic"/>
                <a:cs typeface="Century Gothic"/>
              </a:rPr>
              <a:t>rate</a:t>
            </a:r>
            <a:r>
              <a:rPr sz="1200" spc="15" dirty="0">
                <a:solidFill>
                  <a:srgbClr val="FFFFFF"/>
                </a:solidFill>
                <a:latin typeface="Century Gothic"/>
                <a:cs typeface="Century Gothic"/>
              </a:rPr>
              <a:t> </a:t>
            </a:r>
            <a:r>
              <a:rPr sz="1200" spc="-10" dirty="0">
                <a:solidFill>
                  <a:srgbClr val="FFFFFF"/>
                </a:solidFill>
                <a:latin typeface="Century Gothic"/>
                <a:cs typeface="Century Gothic"/>
              </a:rPr>
              <a:t>of</a:t>
            </a:r>
            <a:r>
              <a:rPr sz="1200" spc="-15" dirty="0">
                <a:solidFill>
                  <a:srgbClr val="FFFFFF"/>
                </a:solidFill>
                <a:latin typeface="Century Gothic"/>
                <a:cs typeface="Century Gothic"/>
              </a:rPr>
              <a:t> </a:t>
            </a:r>
            <a:r>
              <a:rPr sz="1200" dirty="0">
                <a:solidFill>
                  <a:srgbClr val="FFFFFF"/>
                </a:solidFill>
                <a:latin typeface="Century Gothic"/>
                <a:cs typeface="Century Gothic"/>
              </a:rPr>
              <a:t>all</a:t>
            </a:r>
            <a:r>
              <a:rPr sz="1200" spc="-15" dirty="0">
                <a:solidFill>
                  <a:srgbClr val="FFFFFF"/>
                </a:solidFill>
                <a:latin typeface="Century Gothic"/>
                <a:cs typeface="Century Gothic"/>
              </a:rPr>
              <a:t> </a:t>
            </a:r>
            <a:r>
              <a:rPr sz="1200" spc="-45" dirty="0">
                <a:solidFill>
                  <a:srgbClr val="FFFFFF"/>
                </a:solidFill>
                <a:latin typeface="Century Gothic"/>
                <a:cs typeface="Century Gothic"/>
              </a:rPr>
              <a:t>the</a:t>
            </a:r>
            <a:r>
              <a:rPr sz="1200" spc="-50" dirty="0">
                <a:solidFill>
                  <a:srgbClr val="FFFFFF"/>
                </a:solidFill>
                <a:latin typeface="Century Gothic"/>
                <a:cs typeface="Century Gothic"/>
              </a:rPr>
              <a:t> </a:t>
            </a:r>
            <a:r>
              <a:rPr sz="1200" spc="-10" dirty="0">
                <a:solidFill>
                  <a:srgbClr val="FFFFFF"/>
                </a:solidFill>
                <a:latin typeface="Century Gothic"/>
                <a:cs typeface="Century Gothic"/>
              </a:rPr>
              <a:t>missions</a:t>
            </a:r>
            <a:endParaRPr sz="1200" dirty="0">
              <a:latin typeface="Century Gothic"/>
              <a:cs typeface="Century Gothic"/>
            </a:endParaRPr>
          </a:p>
        </p:txBody>
      </p:sp>
      <p:sp>
        <p:nvSpPr>
          <p:cNvPr id="15" name="object 9">
            <a:extLst>
              <a:ext uri="{FF2B5EF4-FFF2-40B4-BE49-F238E27FC236}">
                <a16:creationId xmlns:a16="http://schemas.microsoft.com/office/drawing/2014/main" id="{D1E2028A-611E-40D6-947B-046AF0E61DDE}"/>
              </a:ext>
            </a:extLst>
          </p:cNvPr>
          <p:cNvSpPr txBox="1"/>
          <p:nvPr/>
        </p:nvSpPr>
        <p:spPr>
          <a:xfrm>
            <a:off x="910232" y="5443537"/>
            <a:ext cx="3876675" cy="638175"/>
          </a:xfrm>
          <a:prstGeom prst="rect">
            <a:avLst/>
          </a:prstGeom>
          <a:solidFill>
            <a:srgbClr val="92D050"/>
          </a:solidFill>
          <a:ln w="12700">
            <a:solidFill>
              <a:srgbClr val="FFFFFF"/>
            </a:solidFill>
          </a:ln>
        </p:spPr>
        <p:txBody>
          <a:bodyPr vert="horz" wrap="square" lIns="0" tIns="132715" rIns="0" bIns="0" rtlCol="0">
            <a:spAutoFit/>
          </a:bodyPr>
          <a:lstStyle/>
          <a:p>
            <a:pPr marR="6350" algn="ctr">
              <a:lnSpc>
                <a:spcPct val="100000"/>
              </a:lnSpc>
              <a:spcBef>
                <a:spcPts val="1045"/>
              </a:spcBef>
            </a:pPr>
            <a:r>
              <a:rPr sz="1200" dirty="0">
                <a:solidFill>
                  <a:srgbClr val="FFFFFF"/>
                </a:solidFill>
                <a:latin typeface="Century Gothic"/>
                <a:cs typeface="Century Gothic"/>
              </a:rPr>
              <a:t>After</a:t>
            </a:r>
            <a:r>
              <a:rPr sz="1200" spc="-80" dirty="0">
                <a:solidFill>
                  <a:srgbClr val="FFFFFF"/>
                </a:solidFill>
                <a:latin typeface="Century Gothic"/>
                <a:cs typeface="Century Gothic"/>
              </a:rPr>
              <a:t> </a:t>
            </a:r>
            <a:r>
              <a:rPr sz="1200" spc="-10" dirty="0">
                <a:solidFill>
                  <a:srgbClr val="FFFFFF"/>
                </a:solidFill>
                <a:latin typeface="Century Gothic"/>
                <a:cs typeface="Century Gothic"/>
              </a:rPr>
              <a:t>ensuring</a:t>
            </a:r>
            <a:r>
              <a:rPr sz="1200" spc="-20" dirty="0">
                <a:solidFill>
                  <a:srgbClr val="FFFFFF"/>
                </a:solidFill>
                <a:latin typeface="Century Gothic"/>
                <a:cs typeface="Century Gothic"/>
              </a:rPr>
              <a:t> </a:t>
            </a:r>
            <a:r>
              <a:rPr sz="1200" spc="-10" dirty="0">
                <a:solidFill>
                  <a:srgbClr val="FFFFFF"/>
                </a:solidFill>
                <a:latin typeface="Century Gothic"/>
                <a:cs typeface="Century Gothic"/>
              </a:rPr>
              <a:t>the</a:t>
            </a:r>
            <a:r>
              <a:rPr sz="1200" spc="-5" dirty="0">
                <a:solidFill>
                  <a:srgbClr val="FFFFFF"/>
                </a:solidFill>
                <a:latin typeface="Century Gothic"/>
                <a:cs typeface="Century Gothic"/>
              </a:rPr>
              <a:t> </a:t>
            </a:r>
            <a:r>
              <a:rPr sz="1200" spc="-110" dirty="0">
                <a:solidFill>
                  <a:srgbClr val="FFFFFF"/>
                </a:solidFill>
                <a:latin typeface="Century Gothic"/>
                <a:cs typeface="Century Gothic"/>
              </a:rPr>
              <a:t>data</a:t>
            </a:r>
            <a:r>
              <a:rPr sz="1200" spc="-35" dirty="0">
                <a:solidFill>
                  <a:srgbClr val="FFFFFF"/>
                </a:solidFill>
                <a:latin typeface="Century Gothic"/>
                <a:cs typeface="Century Gothic"/>
              </a:rPr>
              <a:t> </a:t>
            </a:r>
            <a:r>
              <a:rPr sz="1200" spc="105" dirty="0">
                <a:solidFill>
                  <a:srgbClr val="FFFFFF"/>
                </a:solidFill>
                <a:latin typeface="Century Gothic"/>
                <a:cs typeface="Century Gothic"/>
              </a:rPr>
              <a:t>is</a:t>
            </a:r>
            <a:r>
              <a:rPr sz="1200" spc="-80" dirty="0">
                <a:solidFill>
                  <a:srgbClr val="FFFFFF"/>
                </a:solidFill>
                <a:latin typeface="Century Gothic"/>
                <a:cs typeface="Century Gothic"/>
              </a:rPr>
              <a:t> </a:t>
            </a:r>
            <a:r>
              <a:rPr sz="1200" spc="-55" dirty="0">
                <a:solidFill>
                  <a:srgbClr val="FFFFFF"/>
                </a:solidFill>
                <a:latin typeface="Century Gothic"/>
                <a:cs typeface="Century Gothic"/>
              </a:rPr>
              <a:t>ready</a:t>
            </a:r>
            <a:r>
              <a:rPr sz="1200" spc="-5" dirty="0">
                <a:solidFill>
                  <a:srgbClr val="FFFFFF"/>
                </a:solidFill>
                <a:latin typeface="Century Gothic"/>
                <a:cs typeface="Century Gothic"/>
              </a:rPr>
              <a:t> </a:t>
            </a:r>
            <a:r>
              <a:rPr sz="1200" dirty="0">
                <a:solidFill>
                  <a:srgbClr val="FFFFFF"/>
                </a:solidFill>
                <a:latin typeface="Century Gothic"/>
                <a:cs typeface="Century Gothic"/>
              </a:rPr>
              <a:t>further</a:t>
            </a:r>
            <a:r>
              <a:rPr sz="1200" spc="10" dirty="0">
                <a:solidFill>
                  <a:srgbClr val="FFFFFF"/>
                </a:solidFill>
                <a:latin typeface="Century Gothic"/>
                <a:cs typeface="Century Gothic"/>
              </a:rPr>
              <a:t> </a:t>
            </a:r>
            <a:r>
              <a:rPr sz="1200" spc="-10" dirty="0">
                <a:solidFill>
                  <a:srgbClr val="FFFFFF"/>
                </a:solidFill>
                <a:latin typeface="Century Gothic"/>
                <a:cs typeface="Century Gothic"/>
              </a:rPr>
              <a:t>analysis</a:t>
            </a:r>
            <a:endParaRPr sz="1200" dirty="0">
              <a:latin typeface="Century Gothic"/>
              <a:cs typeface="Century Gothic"/>
            </a:endParaRPr>
          </a:p>
          <a:p>
            <a:pPr marR="8255" algn="ctr">
              <a:lnSpc>
                <a:spcPct val="100000"/>
              </a:lnSpc>
              <a:spcBef>
                <a:spcPts val="65"/>
              </a:spcBef>
            </a:pPr>
            <a:r>
              <a:rPr sz="1200" spc="-30" dirty="0">
                <a:solidFill>
                  <a:srgbClr val="FFFFFF"/>
                </a:solidFill>
                <a:latin typeface="Century Gothic"/>
                <a:cs typeface="Century Gothic"/>
              </a:rPr>
              <a:t>save</a:t>
            </a:r>
            <a:r>
              <a:rPr sz="1200" spc="-40" dirty="0">
                <a:solidFill>
                  <a:srgbClr val="FFFFFF"/>
                </a:solidFill>
                <a:latin typeface="Century Gothic"/>
                <a:cs typeface="Century Gothic"/>
              </a:rPr>
              <a:t> </a:t>
            </a:r>
            <a:r>
              <a:rPr sz="1200" dirty="0">
                <a:solidFill>
                  <a:srgbClr val="FFFFFF"/>
                </a:solidFill>
                <a:latin typeface="Century Gothic"/>
                <a:cs typeface="Century Gothic"/>
              </a:rPr>
              <a:t>it</a:t>
            </a:r>
            <a:r>
              <a:rPr sz="1200" spc="-30" dirty="0">
                <a:solidFill>
                  <a:srgbClr val="FFFFFF"/>
                </a:solidFill>
                <a:latin typeface="Century Gothic"/>
                <a:cs typeface="Century Gothic"/>
              </a:rPr>
              <a:t> </a:t>
            </a:r>
            <a:r>
              <a:rPr sz="1200" spc="60" dirty="0">
                <a:solidFill>
                  <a:srgbClr val="FFFFFF"/>
                </a:solidFill>
                <a:latin typeface="Century Gothic"/>
                <a:cs typeface="Century Gothic"/>
              </a:rPr>
              <a:t>so</a:t>
            </a:r>
            <a:r>
              <a:rPr sz="1200" spc="-85" dirty="0">
                <a:solidFill>
                  <a:srgbClr val="FFFFFF"/>
                </a:solidFill>
                <a:latin typeface="Century Gothic"/>
                <a:cs typeface="Century Gothic"/>
              </a:rPr>
              <a:t> </a:t>
            </a:r>
            <a:r>
              <a:rPr sz="1200" spc="-150" dirty="0">
                <a:solidFill>
                  <a:srgbClr val="FFFFFF"/>
                </a:solidFill>
                <a:latin typeface="Century Gothic"/>
                <a:cs typeface="Century Gothic"/>
              </a:rPr>
              <a:t>a</a:t>
            </a:r>
            <a:r>
              <a:rPr sz="1200" spc="40" dirty="0">
                <a:solidFill>
                  <a:srgbClr val="FFFFFF"/>
                </a:solidFill>
                <a:latin typeface="Century Gothic"/>
                <a:cs typeface="Century Gothic"/>
              </a:rPr>
              <a:t> </a:t>
            </a:r>
            <a:r>
              <a:rPr sz="1200" dirty="0">
                <a:solidFill>
                  <a:srgbClr val="FFFFFF"/>
                </a:solidFill>
                <a:latin typeface="Century Gothic"/>
                <a:cs typeface="Century Gothic"/>
              </a:rPr>
              <a:t>csv</a:t>
            </a:r>
            <a:r>
              <a:rPr sz="1200" spc="-45" dirty="0">
                <a:solidFill>
                  <a:srgbClr val="FFFFFF"/>
                </a:solidFill>
                <a:latin typeface="Century Gothic"/>
                <a:cs typeface="Century Gothic"/>
              </a:rPr>
              <a:t> </a:t>
            </a:r>
            <a:r>
              <a:rPr sz="1200" spc="-20" dirty="0">
                <a:solidFill>
                  <a:srgbClr val="FFFFFF"/>
                </a:solidFill>
                <a:latin typeface="Century Gothic"/>
                <a:cs typeface="Century Gothic"/>
              </a:rPr>
              <a:t>file</a:t>
            </a:r>
            <a:endParaRPr sz="1200" dirty="0">
              <a:latin typeface="Century Gothic"/>
              <a:cs typeface="Century Gothic"/>
            </a:endParaRPr>
          </a:p>
        </p:txBody>
      </p:sp>
      <p:sp>
        <p:nvSpPr>
          <p:cNvPr id="16" name="object 17">
            <a:extLst>
              <a:ext uri="{FF2B5EF4-FFF2-40B4-BE49-F238E27FC236}">
                <a16:creationId xmlns:a16="http://schemas.microsoft.com/office/drawing/2014/main" id="{3AB5F85A-102A-43FA-A676-20BBC11AA8C4}"/>
              </a:ext>
            </a:extLst>
          </p:cNvPr>
          <p:cNvSpPr txBox="1"/>
          <p:nvPr/>
        </p:nvSpPr>
        <p:spPr>
          <a:xfrm>
            <a:off x="4657090" y="6459220"/>
            <a:ext cx="2523490" cy="243656"/>
          </a:xfrm>
          <a:prstGeom prst="rect">
            <a:avLst/>
          </a:prstGeom>
        </p:spPr>
        <p:txBody>
          <a:bodyPr vert="horz" wrap="square" lIns="0" tIns="12700" rIns="0" bIns="0" rtlCol="0">
            <a:spAutoFit/>
          </a:bodyPr>
          <a:lstStyle/>
          <a:p>
            <a:pPr marL="12700">
              <a:lnSpc>
                <a:spcPct val="100000"/>
              </a:lnSpc>
              <a:spcBef>
                <a:spcPts val="100"/>
              </a:spcBef>
            </a:pPr>
            <a:r>
              <a:rPr sz="1500" u="sng" spc="-25" dirty="0">
                <a:solidFill>
                  <a:srgbClr val="43B8F7"/>
                </a:solidFill>
                <a:uFill>
                  <a:solidFill>
                    <a:srgbClr val="43B8F7"/>
                  </a:solidFill>
                </a:uFill>
                <a:latin typeface="Century Gothic"/>
                <a:cs typeface="Century Gothic"/>
                <a:hlinkClick r:id="rId4"/>
              </a:rPr>
              <a:t>GitHub</a:t>
            </a:r>
            <a:r>
              <a:rPr sz="1500" u="sng" spc="45" dirty="0">
                <a:solidFill>
                  <a:srgbClr val="43B8F7"/>
                </a:solidFill>
                <a:uFill>
                  <a:solidFill>
                    <a:srgbClr val="43B8F7"/>
                  </a:solidFill>
                </a:uFill>
                <a:latin typeface="Century Gothic"/>
                <a:cs typeface="Century Gothic"/>
                <a:hlinkClick r:id="rId4"/>
              </a:rPr>
              <a:t> </a:t>
            </a:r>
            <a:r>
              <a:rPr sz="1500" u="sng" dirty="0">
                <a:solidFill>
                  <a:srgbClr val="43B8F7"/>
                </a:solidFill>
                <a:uFill>
                  <a:solidFill>
                    <a:srgbClr val="43B8F7"/>
                  </a:solidFill>
                </a:uFill>
                <a:latin typeface="Century Gothic"/>
                <a:cs typeface="Century Gothic"/>
                <a:hlinkClick r:id="rId4"/>
              </a:rPr>
              <a:t>Link:</a:t>
            </a:r>
            <a:r>
              <a:rPr sz="1500" u="sng" spc="15" dirty="0">
                <a:solidFill>
                  <a:srgbClr val="43B8F7"/>
                </a:solidFill>
                <a:uFill>
                  <a:solidFill>
                    <a:srgbClr val="43B8F7"/>
                  </a:solidFill>
                </a:uFill>
                <a:latin typeface="Century Gothic"/>
                <a:cs typeface="Century Gothic"/>
              </a:rPr>
              <a:t> </a:t>
            </a:r>
            <a:r>
              <a:rPr sz="1500" u="sng" spc="-100" dirty="0">
                <a:solidFill>
                  <a:srgbClr val="43B8F7"/>
                </a:solidFill>
                <a:uFill>
                  <a:solidFill>
                    <a:srgbClr val="43B8F7"/>
                  </a:solidFill>
                </a:uFill>
                <a:latin typeface="Century Gothic"/>
                <a:cs typeface="Century Gothic"/>
              </a:rPr>
              <a:t>Data</a:t>
            </a:r>
            <a:r>
              <a:rPr sz="1500" u="sng" spc="-55" dirty="0">
                <a:solidFill>
                  <a:srgbClr val="43B8F7"/>
                </a:solidFill>
                <a:uFill>
                  <a:solidFill>
                    <a:srgbClr val="43B8F7"/>
                  </a:solidFill>
                </a:uFill>
                <a:latin typeface="Century Gothic"/>
                <a:cs typeface="Century Gothic"/>
              </a:rPr>
              <a:t> </a:t>
            </a:r>
            <a:r>
              <a:rPr sz="1500" u="sng" spc="-25" dirty="0">
                <a:solidFill>
                  <a:srgbClr val="43B8F7"/>
                </a:solidFill>
                <a:uFill>
                  <a:solidFill>
                    <a:srgbClr val="43B8F7"/>
                  </a:solidFill>
                </a:uFill>
                <a:latin typeface="Century Gothic"/>
                <a:cs typeface="Century Gothic"/>
                <a:hlinkClick r:id="rId5"/>
              </a:rPr>
              <a:t>Wrangling</a:t>
            </a:r>
            <a:endParaRPr sz="1500" dirty="0">
              <a:latin typeface="Century Gothic"/>
              <a:cs typeface="Century Gothic"/>
            </a:endParaRP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f80a141d-92ca-4d3d-9308-f7e7b1d44ce8"/>
    <ds:schemaRef ds:uri="http://schemas.microsoft.com/office/infopath/2007/PartnerControls"/>
    <ds:schemaRef ds:uri="http://purl.org/dc/elements/1.1/"/>
    <ds:schemaRef ds:uri="http://schemas.microsoft.com/office/2006/documentManagement/types"/>
    <ds:schemaRef ds:uri="http://schemas.openxmlformats.org/package/2006/metadata/core-properties"/>
    <ds:schemaRef ds:uri="http://purl.org/dc/terms/"/>
    <ds:schemaRef ds:uri="http://purl.org/dc/dcmitype/"/>
    <ds:schemaRef ds:uri="155be751-a274-42e8-93fb-f39d3b9bccc8"/>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254</TotalTime>
  <Words>1940</Words>
  <Application>Microsoft Office PowerPoint</Application>
  <PresentationFormat>Widescreen</PresentationFormat>
  <Paragraphs>258</Paragraphs>
  <Slides>37</Slides>
  <Notes>2</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37</vt:i4>
      </vt:variant>
    </vt:vector>
  </HeadingPairs>
  <TitlesOfParts>
    <vt:vector size="52" baseType="lpstr">
      <vt:lpstr>Abadi</vt:lpstr>
      <vt:lpstr>Arial</vt:lpstr>
      <vt:lpstr>Calibri</vt:lpstr>
      <vt:lpstr>Calibri Light</vt:lpstr>
      <vt:lpstr>Century Gothic</vt:lpstr>
      <vt:lpstr>Century Schoolbook</vt:lpstr>
      <vt:lpstr>Courier New</vt:lpstr>
      <vt:lpstr>IBM Plex Mono SemiBold</vt:lpstr>
      <vt:lpstr>IBM Plex Mono Text</vt:lpstr>
      <vt:lpstr>Microsoft Sans Serif</vt:lpstr>
      <vt:lpstr>Times New Roman</vt:lpstr>
      <vt:lpstr>Wingdings</vt:lpstr>
      <vt:lpstr>Wingdings 2</vt:lpstr>
      <vt:lpstr>Custom Design</vt:lpstr>
      <vt:lpst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Amin Kasiri</cp:lastModifiedBy>
  <cp:revision>213</cp:revision>
  <dcterms:created xsi:type="dcterms:W3CDTF">2021-04-29T18:58:34Z</dcterms:created>
  <dcterms:modified xsi:type="dcterms:W3CDTF">2024-09-25T06:58:20Z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